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2" Type="http://schemas.openxmlformats.org/officeDocument/2006/relationships/slide" Target="slides/slide7.xml"/><Relationship Id="rId2" Type="http://schemas.openxmlformats.org/officeDocument/2006/relationships/presProps" Target="presProps.xml"/><Relationship Id="rId13" Type="http://schemas.openxmlformats.org/officeDocument/2006/relationships/slide" Target="slides/slide8.xml"/><Relationship Id="rId1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3" Type="http://schemas.openxmlformats.org/officeDocument/2006/relationships/tableStyles" Target="tableStyles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1" name="Shape 21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" name="Shape 13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7" name="Shape 14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7" name="Shape 15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6" name="Shape 16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5" name="Shape 17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5" name="Shape 18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4" name="Shape 19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3" name="Shape 20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2" Type="http://schemas.openxmlformats.org/officeDocument/2006/relationships/image" Target="../media/image0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2" Type="http://schemas.openxmlformats.org/officeDocument/2006/relationships/image" Target="../media/image08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2" Type="http://schemas.openxmlformats.org/officeDocument/2006/relationships/image" Target="../media/image05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2" Type="http://schemas.openxmlformats.org/officeDocument/2006/relationships/image" Target="../media/image05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2" Type="http://schemas.openxmlformats.org/officeDocument/2006/relationships/image" Target="../media/image05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2" Type="http://schemas.openxmlformats.org/officeDocument/2006/relationships/image" Target="../media/image09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2" Type="http://schemas.openxmlformats.org/officeDocument/2006/relationships/image" Target="../media/image0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2" Type="http://schemas.openxmlformats.org/officeDocument/2006/relationships/image" Target="../media/image0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457199" y="1295400"/>
            <a:ext cx="8228013" cy="192722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ctr">
              <a:spcBef>
                <a:spcPts val="0"/>
              </a:spcBef>
              <a:buClr>
                <a:schemeClr val="lt1"/>
              </a:buClr>
              <a:buFont typeface="Lustria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457199" y="3307976"/>
            <a:ext cx="8228013" cy="1066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300"/>
              </a:spcBef>
              <a:buClr>
                <a:schemeClr val="accent1"/>
              </a:buClr>
              <a:buFont typeface="Noto Symbol"/>
              <a:buNone/>
              <a:defRPr/>
            </a:lvl1pPr>
            <a:lvl2pPr indent="0" marL="457200" marR="0" rtl="0" algn="ctr">
              <a:spcBef>
                <a:spcPts val="600"/>
              </a:spcBef>
              <a:buClr>
                <a:srgbClr val="C0F942"/>
              </a:buClr>
              <a:buFont typeface="Noto Symbol"/>
              <a:buNone/>
              <a:defRPr/>
            </a:lvl2pPr>
            <a:lvl3pPr indent="0" marL="914400" marR="0" rtl="0" algn="ctr">
              <a:spcBef>
                <a:spcPts val="600"/>
              </a:spcBef>
              <a:buClr>
                <a:schemeClr val="accent1"/>
              </a:buClr>
              <a:buFont typeface="Noto Symbol"/>
              <a:buNone/>
              <a:defRPr/>
            </a:lvl3pPr>
            <a:lvl4pPr indent="0" marL="1371600" marR="0" rtl="0" algn="ctr">
              <a:spcBef>
                <a:spcPts val="600"/>
              </a:spcBef>
              <a:buClr>
                <a:srgbClr val="C0F942"/>
              </a:buClr>
              <a:buFont typeface="Noto Symbol"/>
              <a:buNone/>
              <a:defRPr/>
            </a:lvl4pPr>
            <a:lvl5pPr indent="0" marL="1828800" marR="0" rtl="0" algn="ctr">
              <a:spcBef>
                <a:spcPts val="600"/>
              </a:spcBef>
              <a:buClr>
                <a:schemeClr val="accent1"/>
              </a:buClr>
              <a:buFont typeface="Noto Symbol"/>
              <a:buNone/>
              <a:defRPr/>
            </a:lvl5pPr>
            <a:lvl6pPr indent="0" marL="2286000" marR="0" rtl="0" algn="ctr">
              <a:spcBef>
                <a:spcPts val="360"/>
              </a:spcBef>
              <a:buClr>
                <a:srgbClr val="C0F942"/>
              </a:buClr>
              <a:buFont typeface="Noto Symbol"/>
              <a:buNone/>
              <a:defRPr/>
            </a:lvl6pPr>
            <a:lvl7pPr indent="0" marL="2743200" marR="0" rtl="0" algn="ctr">
              <a:spcBef>
                <a:spcPts val="360"/>
              </a:spcBef>
              <a:buClr>
                <a:schemeClr val="accent1"/>
              </a:buClr>
              <a:buFont typeface="Noto Symbol"/>
              <a:buNone/>
              <a:defRPr/>
            </a:lvl7pPr>
            <a:lvl8pPr indent="0" marL="3200400" marR="0" rtl="0" algn="ctr">
              <a:spcBef>
                <a:spcPts val="360"/>
              </a:spcBef>
              <a:buClr>
                <a:srgbClr val="C0F942"/>
              </a:buClr>
              <a:buFont typeface="Noto Symbol"/>
              <a:buNone/>
              <a:defRPr/>
            </a:lvl8pPr>
            <a:lvl9pPr indent="0" marL="3657600" marR="0" rtl="0" algn="ctr">
              <a:spcBef>
                <a:spcPts val="360"/>
              </a:spcBef>
              <a:buClr>
                <a:schemeClr val="accent1"/>
              </a:buClr>
              <a:buFont typeface="Noto Symbol"/>
              <a:buNone/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1904291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578961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ctr">
              <a:spcBef>
                <a:spcPts val="0"/>
              </a:spcBef>
              <a:buNone/>
              <a:defRPr b="1" baseline="0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idx="10" type="dt"/>
          </p:nvPr>
        </p:nvSpPr>
        <p:spPr>
          <a:xfrm>
            <a:off x="2007656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x="578961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ctr">
              <a:spcBef>
                <a:spcPts val="0"/>
              </a:spcBef>
              <a:buNone/>
              <a:defRPr b="1" baseline="0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457199" y="381001"/>
            <a:ext cx="3509683" cy="2209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5029200" y="273050"/>
            <a:ext cx="365760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indent="-231775" marL="1946275" rtl="0">
              <a:spcBef>
                <a:spcPts val="0"/>
              </a:spcBef>
              <a:defRPr/>
            </a:lvl6pPr>
            <a:lvl7pPr indent="-230188" marL="2173288" rtl="0">
              <a:spcBef>
                <a:spcPts val="0"/>
              </a:spcBef>
              <a:defRPr/>
            </a:lvl7pPr>
            <a:lvl8pPr indent="-227013" marL="2398713" rtl="0">
              <a:spcBef>
                <a:spcPts val="0"/>
              </a:spcBef>
              <a:defRPr/>
            </a:lvl8pPr>
            <a:lvl9pPr indent="-238125" marL="2625725" rtl="0">
              <a:spcBef>
                <a:spcPts val="0"/>
              </a:spcBef>
              <a:defRPr/>
            </a:lvl9pPr>
          </a:lstStyle>
          <a:p/>
        </p:txBody>
      </p:sp>
      <p:sp>
        <p:nvSpPr>
          <p:cNvPr id="82" name="Shape 82"/>
          <p:cNvSpPr txBox="1"/>
          <p:nvPr>
            <p:ph idx="2" type="body"/>
          </p:nvPr>
        </p:nvSpPr>
        <p:spPr>
          <a:xfrm>
            <a:off x="457199" y="2649071"/>
            <a:ext cx="3509683" cy="338819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600"/>
              </a:spcBef>
              <a:buClr>
                <a:schemeClr val="lt1"/>
              </a:buClr>
              <a:buFont typeface="Lustria"/>
              <a:buNone/>
              <a:defRPr/>
            </a:lvl1pPr>
            <a:lvl2pPr indent="0" marL="457200" rtl="0">
              <a:spcBef>
                <a:spcPts val="0"/>
              </a:spcBef>
              <a:buFont typeface="Lustria"/>
              <a:buNone/>
              <a:defRPr/>
            </a:lvl2pPr>
            <a:lvl3pPr indent="0" marL="914400" rtl="0">
              <a:spcBef>
                <a:spcPts val="0"/>
              </a:spcBef>
              <a:buFont typeface="Lustria"/>
              <a:buNone/>
              <a:defRPr/>
            </a:lvl3pPr>
            <a:lvl4pPr indent="0" marL="1371600" rtl="0">
              <a:spcBef>
                <a:spcPts val="0"/>
              </a:spcBef>
              <a:buFont typeface="Lustria"/>
              <a:buNone/>
              <a:defRPr/>
            </a:lvl4pPr>
            <a:lvl5pPr indent="0" marL="1828800" rtl="0">
              <a:spcBef>
                <a:spcPts val="0"/>
              </a:spcBef>
              <a:buFont typeface="Lustria"/>
              <a:buNone/>
              <a:defRPr/>
            </a:lvl5pPr>
            <a:lvl6pPr indent="0" marL="2286000" rtl="0">
              <a:spcBef>
                <a:spcPts val="0"/>
              </a:spcBef>
              <a:buFont typeface="Lustria"/>
              <a:buNone/>
              <a:defRPr/>
            </a:lvl6pPr>
            <a:lvl7pPr indent="0" marL="2743200" rtl="0">
              <a:spcBef>
                <a:spcPts val="0"/>
              </a:spcBef>
              <a:buFont typeface="Lustria"/>
              <a:buNone/>
              <a:defRPr/>
            </a:lvl7pPr>
            <a:lvl8pPr indent="0" marL="3200400" rtl="0">
              <a:spcBef>
                <a:spcPts val="0"/>
              </a:spcBef>
              <a:buFont typeface="Lustria"/>
              <a:buNone/>
              <a:defRPr/>
            </a:lvl8pPr>
            <a:lvl9pPr indent="0" marL="3657600" rtl="0">
              <a:spcBef>
                <a:spcPts val="0"/>
              </a:spcBef>
              <a:buFont typeface="Lustria"/>
              <a:buNone/>
              <a:defRPr/>
            </a:lvl9pPr>
          </a:lstStyle>
          <a:p/>
        </p:txBody>
      </p:sp>
      <p:sp>
        <p:nvSpPr>
          <p:cNvPr id="83" name="Shape 83"/>
          <p:cNvSpPr txBox="1"/>
          <p:nvPr>
            <p:ph idx="10" type="dt"/>
          </p:nvPr>
        </p:nvSpPr>
        <p:spPr>
          <a:xfrm>
            <a:off x="2007656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1" type="ftr"/>
          </p:nvPr>
        </p:nvSpPr>
        <p:spPr>
          <a:xfrm>
            <a:off x="578961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2" type="sldNum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ctr">
              <a:spcBef>
                <a:spcPts val="0"/>
              </a:spcBef>
              <a:buNone/>
              <a:defRPr b="1" baseline="0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Picture with Caption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5051425" y="381001"/>
            <a:ext cx="3635374" cy="2209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5051425" y="2649069"/>
            <a:ext cx="3635374" cy="3505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600"/>
              </a:spcBef>
              <a:buClr>
                <a:srgbClr val="595959"/>
              </a:buClr>
              <a:buFont typeface="Lustria"/>
              <a:buNone/>
              <a:defRPr/>
            </a:lvl1pPr>
            <a:lvl2pPr indent="0" marL="457200" rtl="0">
              <a:spcBef>
                <a:spcPts val="0"/>
              </a:spcBef>
              <a:buFont typeface="Lustria"/>
              <a:buNone/>
              <a:defRPr/>
            </a:lvl2pPr>
            <a:lvl3pPr indent="0" marL="914400" rtl="0">
              <a:spcBef>
                <a:spcPts val="0"/>
              </a:spcBef>
              <a:buFont typeface="Lustria"/>
              <a:buNone/>
              <a:defRPr/>
            </a:lvl3pPr>
            <a:lvl4pPr indent="0" marL="1371600" rtl="0">
              <a:spcBef>
                <a:spcPts val="0"/>
              </a:spcBef>
              <a:buFont typeface="Lustria"/>
              <a:buNone/>
              <a:defRPr/>
            </a:lvl4pPr>
            <a:lvl5pPr indent="0" marL="1828800" rtl="0">
              <a:spcBef>
                <a:spcPts val="0"/>
              </a:spcBef>
              <a:buFont typeface="Lustria"/>
              <a:buNone/>
              <a:defRPr/>
            </a:lvl5pPr>
            <a:lvl6pPr indent="0" marL="2286000" rtl="0">
              <a:spcBef>
                <a:spcPts val="0"/>
              </a:spcBef>
              <a:buFont typeface="Lustria"/>
              <a:buNone/>
              <a:defRPr/>
            </a:lvl6pPr>
            <a:lvl7pPr indent="0" marL="2743200" rtl="0">
              <a:spcBef>
                <a:spcPts val="0"/>
              </a:spcBef>
              <a:buFont typeface="Lustria"/>
              <a:buNone/>
              <a:defRPr/>
            </a:lvl7pPr>
            <a:lvl8pPr indent="0" marL="3200400" rtl="0">
              <a:spcBef>
                <a:spcPts val="0"/>
              </a:spcBef>
              <a:buFont typeface="Lustria"/>
              <a:buNone/>
              <a:defRPr/>
            </a:lvl8pPr>
            <a:lvl9pPr indent="0" marL="3657600" rtl="0">
              <a:spcBef>
                <a:spcPts val="0"/>
              </a:spcBef>
              <a:buFont typeface="Lustria"/>
              <a:buNone/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0" type="dt"/>
          </p:nvPr>
        </p:nvSpPr>
        <p:spPr>
          <a:xfrm>
            <a:off x="2007656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1" type="ftr"/>
          </p:nvPr>
        </p:nvSpPr>
        <p:spPr>
          <a:xfrm>
            <a:off x="578961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ctr">
              <a:spcBef>
                <a:spcPts val="0"/>
              </a:spcBef>
              <a:buNone/>
              <a:defRPr b="1" baseline="0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92" name="Shape 92"/>
          <p:cNvSpPr/>
          <p:nvPr>
            <p:ph idx="2" type="pic"/>
          </p:nvPr>
        </p:nvSpPr>
        <p:spPr>
          <a:xfrm>
            <a:off x="228600" y="1143000"/>
            <a:ext cx="4267199" cy="4267199"/>
          </a:xfrm>
          <a:prstGeom prst="ellipse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lt1"/>
              </a:buClr>
              <a:buFont typeface="Lustria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 Pictures with Caption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5051425" y="381001"/>
            <a:ext cx="3635374" cy="2209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5051425" y="2649069"/>
            <a:ext cx="3635374" cy="3505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600"/>
              </a:spcBef>
              <a:buClr>
                <a:srgbClr val="595959"/>
              </a:buClr>
              <a:buFont typeface="Lustria"/>
              <a:buNone/>
              <a:defRPr/>
            </a:lvl1pPr>
            <a:lvl2pPr indent="0" marL="457200" rtl="0">
              <a:spcBef>
                <a:spcPts val="0"/>
              </a:spcBef>
              <a:buFont typeface="Lustria"/>
              <a:buNone/>
              <a:defRPr/>
            </a:lvl2pPr>
            <a:lvl3pPr indent="0" marL="914400" rtl="0">
              <a:spcBef>
                <a:spcPts val="0"/>
              </a:spcBef>
              <a:buFont typeface="Lustria"/>
              <a:buNone/>
              <a:defRPr/>
            </a:lvl3pPr>
            <a:lvl4pPr indent="0" marL="1371600" rtl="0">
              <a:spcBef>
                <a:spcPts val="0"/>
              </a:spcBef>
              <a:buFont typeface="Lustria"/>
              <a:buNone/>
              <a:defRPr/>
            </a:lvl4pPr>
            <a:lvl5pPr indent="0" marL="1828800" rtl="0">
              <a:spcBef>
                <a:spcPts val="0"/>
              </a:spcBef>
              <a:buFont typeface="Lustria"/>
              <a:buNone/>
              <a:defRPr/>
            </a:lvl5pPr>
            <a:lvl6pPr indent="0" marL="2286000" rtl="0">
              <a:spcBef>
                <a:spcPts val="0"/>
              </a:spcBef>
              <a:buFont typeface="Lustria"/>
              <a:buNone/>
              <a:defRPr/>
            </a:lvl6pPr>
            <a:lvl7pPr indent="0" marL="2743200" rtl="0">
              <a:spcBef>
                <a:spcPts val="0"/>
              </a:spcBef>
              <a:buFont typeface="Lustria"/>
              <a:buNone/>
              <a:defRPr/>
            </a:lvl7pPr>
            <a:lvl8pPr indent="0" marL="3200400" rtl="0">
              <a:spcBef>
                <a:spcPts val="0"/>
              </a:spcBef>
              <a:buFont typeface="Lustria"/>
              <a:buNone/>
              <a:defRPr/>
            </a:lvl8pPr>
            <a:lvl9pPr indent="0" marL="3657600" rtl="0">
              <a:spcBef>
                <a:spcPts val="0"/>
              </a:spcBef>
              <a:buFont typeface="Lustria"/>
              <a:buNone/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0" type="dt"/>
          </p:nvPr>
        </p:nvSpPr>
        <p:spPr>
          <a:xfrm>
            <a:off x="2007656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7" name="Shape 97"/>
          <p:cNvSpPr txBox="1"/>
          <p:nvPr>
            <p:ph idx="11" type="ftr"/>
          </p:nvPr>
        </p:nvSpPr>
        <p:spPr>
          <a:xfrm>
            <a:off x="578961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ctr">
              <a:spcBef>
                <a:spcPts val="0"/>
              </a:spcBef>
              <a:buNone/>
              <a:defRPr b="1" baseline="0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99" name="Shape 99"/>
          <p:cNvSpPr/>
          <p:nvPr>
            <p:ph idx="2" type="pic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lt1"/>
              </a:buClr>
              <a:buFont typeface="Lustria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0" name="Shape 100"/>
          <p:cNvSpPr/>
          <p:nvPr>
            <p:ph idx="3" type="pic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lt1"/>
              </a:buClr>
              <a:buFont typeface="Lustria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1" name="Shape 101"/>
          <p:cNvSpPr/>
          <p:nvPr>
            <p:ph idx="4" type="pic"/>
          </p:nvPr>
        </p:nvSpPr>
        <p:spPr>
          <a:xfrm>
            <a:off x="269875" y="762000"/>
            <a:ext cx="2092324" cy="2092324"/>
          </a:xfrm>
          <a:prstGeom prst="ellipse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lt1"/>
              </a:buClr>
              <a:buFont typeface="Lustria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457200" y="3451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lt1"/>
              </a:buClr>
              <a:buFont typeface="Lustr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 rot="5400000">
            <a:off x="2836769" y="188819"/>
            <a:ext cx="3468875" cy="82280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marL="1719072" rtl="0">
              <a:spcBef>
                <a:spcPts val="0"/>
              </a:spcBef>
              <a:defRPr/>
            </a:lvl6pPr>
            <a:lvl7pPr marL="1719072" rtl="0">
              <a:spcBef>
                <a:spcPts val="0"/>
              </a:spcBef>
              <a:defRPr/>
            </a:lvl7pPr>
            <a:lvl8pPr marL="1719072" rtl="0">
              <a:spcBef>
                <a:spcPts val="0"/>
              </a:spcBef>
              <a:defRPr/>
            </a:lvl8pPr>
            <a:lvl9pPr marL="1719072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5" name="Shape 105"/>
          <p:cNvSpPr txBox="1"/>
          <p:nvPr>
            <p:ph idx="10" type="dt"/>
          </p:nvPr>
        </p:nvSpPr>
        <p:spPr>
          <a:xfrm>
            <a:off x="2007656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6" name="Shape 106"/>
          <p:cNvSpPr txBox="1"/>
          <p:nvPr>
            <p:ph idx="11" type="ftr"/>
          </p:nvPr>
        </p:nvSpPr>
        <p:spPr>
          <a:xfrm>
            <a:off x="578961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7" name="Shape 107"/>
          <p:cNvSpPr txBox="1"/>
          <p:nvPr>
            <p:ph idx="12" type="sldNum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ctr">
              <a:spcBef>
                <a:spcPts val="0"/>
              </a:spcBef>
              <a:buNone/>
              <a:defRPr b="1" baseline="0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 rot="5400000">
            <a:off x="4922837" y="2438400"/>
            <a:ext cx="5851525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spcBef>
                <a:spcPts val="0"/>
              </a:spcBef>
              <a:buClr>
                <a:schemeClr val="lt1"/>
              </a:buClr>
              <a:buFont typeface="Lustr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 rot="5400000">
            <a:off x="659279" y="214780"/>
            <a:ext cx="5615641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1" name="Shape 111"/>
          <p:cNvSpPr txBox="1"/>
          <p:nvPr>
            <p:ph idx="10" type="dt"/>
          </p:nvPr>
        </p:nvSpPr>
        <p:spPr>
          <a:xfrm>
            <a:off x="2007656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2" name="Shape 112"/>
          <p:cNvSpPr txBox="1"/>
          <p:nvPr>
            <p:ph idx="11" type="ftr"/>
          </p:nvPr>
        </p:nvSpPr>
        <p:spPr>
          <a:xfrm>
            <a:off x="578961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3" name="Shape 113"/>
          <p:cNvSpPr txBox="1"/>
          <p:nvPr>
            <p:ph idx="12" type="sldNum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ctr">
              <a:spcBef>
                <a:spcPts val="0"/>
              </a:spcBef>
              <a:buNone/>
              <a:defRPr b="1" baseline="0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losing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idx="10" type="dt"/>
          </p:nvPr>
        </p:nvSpPr>
        <p:spPr>
          <a:xfrm>
            <a:off x="2007656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6" name="Shape 116"/>
          <p:cNvSpPr txBox="1"/>
          <p:nvPr>
            <p:ph idx="11" type="ftr"/>
          </p:nvPr>
        </p:nvSpPr>
        <p:spPr>
          <a:xfrm>
            <a:off x="578961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7" name="Shape 117"/>
          <p:cNvSpPr txBox="1"/>
          <p:nvPr>
            <p:ph idx="12" type="sldNum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ctr">
              <a:spcBef>
                <a:spcPts val="0"/>
              </a:spcBef>
              <a:buNone/>
              <a:defRPr b="1" baseline="0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3451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lt1"/>
              </a:buClr>
              <a:buFont typeface="Lustr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739775" y="2770093"/>
            <a:ext cx="7662863" cy="326716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2007656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578961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ctr">
              <a:spcBef>
                <a:spcPts val="0"/>
              </a:spcBef>
              <a:buNone/>
              <a:defRPr b="1" baseline="0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457200" y="2236693"/>
            <a:ext cx="6400799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r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1676399" y="3609694"/>
            <a:ext cx="5181601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 algn="r">
              <a:spcBef>
                <a:spcPts val="300"/>
              </a:spcBef>
              <a:buClr>
                <a:schemeClr val="lt1"/>
              </a:buClr>
              <a:buFont typeface="Lustria"/>
              <a:buNone/>
              <a:defRPr/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Lustria"/>
              <a:buNone/>
              <a:defRPr/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Lustria"/>
              <a:buNone/>
              <a:defRPr/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Lustria"/>
              <a:buNone/>
              <a:defRPr/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Lustria"/>
              <a:buNone/>
              <a:defRPr/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Lustria"/>
              <a:buNone/>
              <a:defRPr/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Lustria"/>
              <a:buNone/>
              <a:defRPr/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Lustria"/>
              <a:buNone/>
              <a:defRPr/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Lustria"/>
              <a:buNone/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2007656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7238999" y="6356350"/>
            <a:ext cx="14462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ctr">
              <a:spcBef>
                <a:spcPts val="0"/>
              </a:spcBef>
              <a:buNone/>
              <a:defRPr b="1" baseline="0" i="0" sz="11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29" name="Shape 29"/>
          <p:cNvSpPr txBox="1"/>
          <p:nvPr/>
        </p:nvSpPr>
        <p:spPr>
          <a:xfrm>
            <a:off x="8292817" y="5804646"/>
            <a:ext cx="367087" cy="67710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4400" u="none" cap="none" strike="noStrike">
                <a:solidFill>
                  <a:schemeClr val="accent1"/>
                </a:solidFill>
                <a:latin typeface="Noto Symbol"/>
                <a:ea typeface="Noto Symbol"/>
                <a:cs typeface="Noto Symbol"/>
                <a:sym typeface="Noto Symbol"/>
              </a:rPr>
              <a:t>•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457200" y="3451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lt1"/>
              </a:buClr>
              <a:buFont typeface="Lustr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740664" y="2784475"/>
            <a:ext cx="3767328" cy="32527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indent="-231775" marL="1946275" rtl="0">
              <a:spcBef>
                <a:spcPts val="0"/>
              </a:spcBef>
              <a:defRPr/>
            </a:lvl6pPr>
            <a:lvl7pPr indent="-230188" marL="2173288" rtl="0">
              <a:spcBef>
                <a:spcPts val="0"/>
              </a:spcBef>
              <a:defRPr/>
            </a:lvl7pPr>
            <a:lvl8pPr indent="-227013" marL="2398713" rtl="0">
              <a:spcBef>
                <a:spcPts val="0"/>
              </a:spcBef>
              <a:defRPr/>
            </a:lvl8pPr>
            <a:lvl9pPr indent="-238125" marL="2625725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2" type="body"/>
          </p:nvPr>
        </p:nvSpPr>
        <p:spPr>
          <a:xfrm>
            <a:off x="4634753" y="2784475"/>
            <a:ext cx="3767328" cy="32527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indent="-231775" marL="1946275" rtl="0">
              <a:spcBef>
                <a:spcPts val="0"/>
              </a:spcBef>
              <a:defRPr/>
            </a:lvl6pPr>
            <a:lvl7pPr indent="-230188" marL="2173288" rtl="0">
              <a:spcBef>
                <a:spcPts val="0"/>
              </a:spcBef>
              <a:defRPr/>
            </a:lvl7pPr>
            <a:lvl8pPr indent="-227013" marL="2398713" rtl="0">
              <a:spcBef>
                <a:spcPts val="0"/>
              </a:spcBef>
              <a:defRPr/>
            </a:lvl8pPr>
            <a:lvl9pPr indent="-238125" marL="2625725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0" type="dt"/>
          </p:nvPr>
        </p:nvSpPr>
        <p:spPr>
          <a:xfrm>
            <a:off x="2007656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1" type="ftr"/>
          </p:nvPr>
        </p:nvSpPr>
        <p:spPr>
          <a:xfrm>
            <a:off x="578961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ctr">
              <a:spcBef>
                <a:spcPts val="0"/>
              </a:spcBef>
              <a:buNone/>
              <a:defRPr b="1" baseline="0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457200" y="3451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740664" y="2232210"/>
            <a:ext cx="3767328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 algn="ctr">
              <a:lnSpc>
                <a:spcPct val="108333"/>
              </a:lnSpc>
              <a:spcBef>
                <a:spcPts val="0"/>
              </a:spcBef>
              <a:buClr>
                <a:schemeClr val="accent1"/>
              </a:buClr>
              <a:buFont typeface="Lustria"/>
              <a:buNone/>
              <a:defRPr/>
            </a:lvl1pPr>
            <a:lvl2pPr indent="0" marL="457200" rtl="0">
              <a:spcBef>
                <a:spcPts val="0"/>
              </a:spcBef>
              <a:buFont typeface="Lustria"/>
              <a:buNone/>
              <a:defRPr/>
            </a:lvl2pPr>
            <a:lvl3pPr indent="0" marL="914400" rtl="0">
              <a:spcBef>
                <a:spcPts val="0"/>
              </a:spcBef>
              <a:buFont typeface="Lustria"/>
              <a:buNone/>
              <a:defRPr/>
            </a:lvl3pPr>
            <a:lvl4pPr indent="0" marL="1371600" rtl="0">
              <a:spcBef>
                <a:spcPts val="0"/>
              </a:spcBef>
              <a:buFont typeface="Lustria"/>
              <a:buNone/>
              <a:defRPr/>
            </a:lvl4pPr>
            <a:lvl5pPr indent="0" marL="1828800" rtl="0">
              <a:spcBef>
                <a:spcPts val="0"/>
              </a:spcBef>
              <a:buFont typeface="Lustria"/>
              <a:buNone/>
              <a:defRPr/>
            </a:lvl5pPr>
            <a:lvl6pPr indent="0" marL="2286000" rtl="0">
              <a:spcBef>
                <a:spcPts val="0"/>
              </a:spcBef>
              <a:buFont typeface="Lustria"/>
              <a:buNone/>
              <a:defRPr/>
            </a:lvl6pPr>
            <a:lvl7pPr indent="0" marL="2743200" rtl="0">
              <a:spcBef>
                <a:spcPts val="0"/>
              </a:spcBef>
              <a:buFont typeface="Lustria"/>
              <a:buNone/>
              <a:defRPr/>
            </a:lvl7pPr>
            <a:lvl8pPr indent="0" marL="3200400" rtl="0">
              <a:spcBef>
                <a:spcPts val="0"/>
              </a:spcBef>
              <a:buFont typeface="Lustria"/>
              <a:buNone/>
              <a:defRPr/>
            </a:lvl8pPr>
            <a:lvl9pPr indent="0" marL="3657600" rtl="0">
              <a:spcBef>
                <a:spcPts val="0"/>
              </a:spcBef>
              <a:buFont typeface="Lustria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2" type="body"/>
          </p:nvPr>
        </p:nvSpPr>
        <p:spPr>
          <a:xfrm>
            <a:off x="740664" y="3160058"/>
            <a:ext cx="3767328" cy="289149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indent="-244475" marL="1946275" rtl="0">
              <a:spcBef>
                <a:spcPts val="0"/>
              </a:spcBef>
              <a:defRPr/>
            </a:lvl6pPr>
            <a:lvl7pPr indent="-242888" marL="2173288" rtl="0">
              <a:spcBef>
                <a:spcPts val="0"/>
              </a:spcBef>
              <a:defRPr/>
            </a:lvl7pPr>
            <a:lvl8pPr indent="-239713" marL="2398713" rtl="0">
              <a:spcBef>
                <a:spcPts val="0"/>
              </a:spcBef>
              <a:defRPr/>
            </a:lvl8pPr>
            <a:lvl9pPr indent="-238125" marL="2625725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3" type="body"/>
          </p:nvPr>
        </p:nvSpPr>
        <p:spPr>
          <a:xfrm>
            <a:off x="4631578" y="2232210"/>
            <a:ext cx="3767328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 algn="ctr">
              <a:lnSpc>
                <a:spcPct val="108333"/>
              </a:lnSpc>
              <a:spcBef>
                <a:spcPts val="0"/>
              </a:spcBef>
              <a:buClr>
                <a:schemeClr val="accent1"/>
              </a:buClr>
              <a:buFont typeface="Lustria"/>
              <a:buNone/>
              <a:defRPr/>
            </a:lvl1pPr>
            <a:lvl2pPr indent="0" marL="457200" rtl="0">
              <a:spcBef>
                <a:spcPts val="0"/>
              </a:spcBef>
              <a:buFont typeface="Lustria"/>
              <a:buNone/>
              <a:defRPr/>
            </a:lvl2pPr>
            <a:lvl3pPr indent="0" marL="914400" rtl="0">
              <a:spcBef>
                <a:spcPts val="0"/>
              </a:spcBef>
              <a:buFont typeface="Lustria"/>
              <a:buNone/>
              <a:defRPr/>
            </a:lvl3pPr>
            <a:lvl4pPr indent="0" marL="1371600" rtl="0">
              <a:spcBef>
                <a:spcPts val="0"/>
              </a:spcBef>
              <a:buFont typeface="Lustria"/>
              <a:buNone/>
              <a:defRPr/>
            </a:lvl4pPr>
            <a:lvl5pPr indent="0" marL="1828800" rtl="0">
              <a:spcBef>
                <a:spcPts val="0"/>
              </a:spcBef>
              <a:buFont typeface="Lustria"/>
              <a:buNone/>
              <a:defRPr/>
            </a:lvl5pPr>
            <a:lvl6pPr indent="0" marL="2286000" rtl="0">
              <a:spcBef>
                <a:spcPts val="0"/>
              </a:spcBef>
              <a:buFont typeface="Lustria"/>
              <a:buNone/>
              <a:defRPr/>
            </a:lvl6pPr>
            <a:lvl7pPr indent="0" marL="2743200" rtl="0">
              <a:spcBef>
                <a:spcPts val="0"/>
              </a:spcBef>
              <a:buFont typeface="Lustria"/>
              <a:buNone/>
              <a:defRPr/>
            </a:lvl7pPr>
            <a:lvl8pPr indent="0" marL="3200400" rtl="0">
              <a:spcBef>
                <a:spcPts val="0"/>
              </a:spcBef>
              <a:buFont typeface="Lustria"/>
              <a:buNone/>
              <a:defRPr/>
            </a:lvl8pPr>
            <a:lvl9pPr indent="0" marL="3657600" rtl="0">
              <a:spcBef>
                <a:spcPts val="0"/>
              </a:spcBef>
              <a:buFont typeface="Lustria"/>
              <a:buNone/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4" type="body"/>
          </p:nvPr>
        </p:nvSpPr>
        <p:spPr>
          <a:xfrm>
            <a:off x="4631578" y="3160058"/>
            <a:ext cx="3767328" cy="289149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indent="-244475" marL="1946275" rtl="0">
              <a:spcBef>
                <a:spcPts val="0"/>
              </a:spcBef>
              <a:defRPr/>
            </a:lvl6pPr>
            <a:lvl7pPr indent="-242888" marL="2173288" rtl="0">
              <a:spcBef>
                <a:spcPts val="0"/>
              </a:spcBef>
              <a:defRPr/>
            </a:lvl7pPr>
            <a:lvl8pPr indent="-239713" marL="2398713" rtl="0">
              <a:spcBef>
                <a:spcPts val="0"/>
              </a:spcBef>
              <a:defRPr/>
            </a:lvl8pPr>
            <a:lvl9pPr indent="-238125" marL="2625725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0" type="dt"/>
          </p:nvPr>
        </p:nvSpPr>
        <p:spPr>
          <a:xfrm>
            <a:off x="2007656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1" type="ftr"/>
          </p:nvPr>
        </p:nvSpPr>
        <p:spPr>
          <a:xfrm>
            <a:off x="578961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ctr">
              <a:spcBef>
                <a:spcPts val="0"/>
              </a:spcBef>
              <a:buNone/>
              <a:defRPr b="1" baseline="0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 Content, Top and Bottom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457200" y="3451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lt1"/>
              </a:buClr>
              <a:buFont typeface="Lustr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762000" y="2784475"/>
            <a:ext cx="7656512" cy="15544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2007656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578961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ctr">
              <a:spcBef>
                <a:spcPts val="0"/>
              </a:spcBef>
              <a:buNone/>
              <a:defRPr b="1" baseline="0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52" name="Shape 52"/>
          <p:cNvSpPr txBox="1"/>
          <p:nvPr>
            <p:ph idx="2" type="body"/>
          </p:nvPr>
        </p:nvSpPr>
        <p:spPr>
          <a:xfrm>
            <a:off x="762000" y="4497069"/>
            <a:ext cx="7656512" cy="15544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 Conten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3451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lt1"/>
              </a:buClr>
              <a:buFont typeface="Lustr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4636007" y="2784475"/>
            <a:ext cx="3767328" cy="15544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indent="-231775" marL="1946275" rtl="0">
              <a:spcBef>
                <a:spcPts val="0"/>
              </a:spcBef>
              <a:defRPr/>
            </a:lvl6pPr>
            <a:lvl7pPr indent="-230188" marL="2173288" rtl="0">
              <a:spcBef>
                <a:spcPts val="0"/>
              </a:spcBef>
              <a:defRPr/>
            </a:lvl7pPr>
            <a:lvl8pPr indent="-227013" marL="2398713" rtl="0">
              <a:spcBef>
                <a:spcPts val="0"/>
              </a:spcBef>
              <a:defRPr/>
            </a:lvl8pPr>
            <a:lvl9pPr indent="-238125" marL="2625725" rtl="0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0" type="dt"/>
          </p:nvPr>
        </p:nvSpPr>
        <p:spPr>
          <a:xfrm>
            <a:off x="2007656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1" type="ftr"/>
          </p:nvPr>
        </p:nvSpPr>
        <p:spPr>
          <a:xfrm>
            <a:off x="578961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ctr">
              <a:spcBef>
                <a:spcPts val="0"/>
              </a:spcBef>
              <a:buNone/>
              <a:defRPr b="1" baseline="0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59" name="Shape 59"/>
          <p:cNvSpPr txBox="1"/>
          <p:nvPr>
            <p:ph idx="2" type="body"/>
          </p:nvPr>
        </p:nvSpPr>
        <p:spPr>
          <a:xfrm>
            <a:off x="4636007" y="4497069"/>
            <a:ext cx="3767328" cy="15544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indent="-244475" marL="1946275" rtl="0">
              <a:spcBef>
                <a:spcPts val="0"/>
              </a:spcBef>
              <a:defRPr/>
            </a:lvl6pPr>
            <a:lvl7pPr indent="-242888" marL="2173288" rtl="0">
              <a:spcBef>
                <a:spcPts val="0"/>
              </a:spcBef>
              <a:defRPr/>
            </a:lvl7pPr>
            <a:lvl8pPr indent="-239713" marL="2398713" rtl="0">
              <a:spcBef>
                <a:spcPts val="0"/>
              </a:spcBef>
              <a:defRPr/>
            </a:lvl8pPr>
            <a:lvl9pPr indent="-238125" marL="2625725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3" type="body"/>
          </p:nvPr>
        </p:nvSpPr>
        <p:spPr>
          <a:xfrm>
            <a:off x="740664" y="2784475"/>
            <a:ext cx="3767328" cy="32527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indent="-244475" marL="1946275" rtl="0">
              <a:spcBef>
                <a:spcPts val="0"/>
              </a:spcBef>
              <a:defRPr/>
            </a:lvl6pPr>
            <a:lvl7pPr indent="-242888" marL="2173288" rtl="0">
              <a:spcBef>
                <a:spcPts val="0"/>
              </a:spcBef>
              <a:defRPr/>
            </a:lvl7pPr>
            <a:lvl8pPr indent="-239713" marL="2398713" rtl="0">
              <a:spcBef>
                <a:spcPts val="0"/>
              </a:spcBef>
              <a:defRPr/>
            </a:lvl8pPr>
            <a:lvl9pPr indent="-238125" marL="2625725"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4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457200" y="3451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lt1"/>
              </a:buClr>
              <a:buFont typeface="Lustr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4636007" y="2784475"/>
            <a:ext cx="3767328" cy="15544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indent="-231775" marL="1946275" rtl="0">
              <a:spcBef>
                <a:spcPts val="0"/>
              </a:spcBef>
              <a:defRPr/>
            </a:lvl6pPr>
            <a:lvl7pPr indent="-230188" marL="2173288" rtl="0">
              <a:spcBef>
                <a:spcPts val="0"/>
              </a:spcBef>
              <a:defRPr/>
            </a:lvl7pPr>
            <a:lvl8pPr indent="-227013" marL="2398713" rtl="0">
              <a:spcBef>
                <a:spcPts val="0"/>
              </a:spcBef>
              <a:defRPr/>
            </a:lvl8pPr>
            <a:lvl9pPr indent="-238125" marL="2625725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0" type="dt"/>
          </p:nvPr>
        </p:nvSpPr>
        <p:spPr>
          <a:xfrm>
            <a:off x="2007656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x="578961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ctr">
              <a:spcBef>
                <a:spcPts val="0"/>
              </a:spcBef>
              <a:buNone/>
              <a:defRPr b="1" baseline="0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67" name="Shape 67"/>
          <p:cNvSpPr txBox="1"/>
          <p:nvPr>
            <p:ph idx="2" type="body"/>
          </p:nvPr>
        </p:nvSpPr>
        <p:spPr>
          <a:xfrm>
            <a:off x="4636007" y="4497069"/>
            <a:ext cx="3767328" cy="15544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indent="-153035" marL="1946275" rtl="0" algn="l">
              <a:spcBef>
                <a:spcPts val="320"/>
              </a:spcBef>
              <a:buClr>
                <a:srgbClr val="595959"/>
              </a:buClr>
              <a:buFont typeface="Noto Symbol"/>
              <a:buChar char="•"/>
              <a:defRPr/>
            </a:lvl6pPr>
            <a:lvl7pPr indent="-151448" marL="2173288" rtl="0" algn="l">
              <a:spcBef>
                <a:spcPts val="320"/>
              </a:spcBef>
              <a:buClr>
                <a:srgbClr val="595959"/>
              </a:buClr>
              <a:buFont typeface="Noto Symbol"/>
              <a:buChar char="•"/>
              <a:defRPr/>
            </a:lvl7pPr>
            <a:lvl8pPr indent="-148273" marL="2398713" rtl="0" algn="l">
              <a:spcBef>
                <a:spcPts val="320"/>
              </a:spcBef>
              <a:buClr>
                <a:srgbClr val="595959"/>
              </a:buClr>
              <a:buFont typeface="Noto Symbol"/>
              <a:buChar char="•"/>
              <a:defRPr/>
            </a:lvl8pPr>
            <a:lvl9pPr indent="-146685" marL="2625725" rtl="0" algn="l">
              <a:spcBef>
                <a:spcPts val="320"/>
              </a:spcBef>
              <a:buClr>
                <a:srgbClr val="595959"/>
              </a:buClr>
              <a:buFont typeface="Noto Symbol"/>
              <a:buChar char="•"/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3" type="body"/>
          </p:nvPr>
        </p:nvSpPr>
        <p:spPr>
          <a:xfrm>
            <a:off x="739775" y="2784475"/>
            <a:ext cx="3767328" cy="15544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indent="-231775" marL="1946275" rtl="0">
              <a:spcBef>
                <a:spcPts val="0"/>
              </a:spcBef>
              <a:defRPr/>
            </a:lvl6pPr>
            <a:lvl7pPr indent="-230188" marL="2173288" rtl="0">
              <a:spcBef>
                <a:spcPts val="0"/>
              </a:spcBef>
              <a:defRPr/>
            </a:lvl7pPr>
            <a:lvl8pPr indent="-227013" marL="2398713" rtl="0">
              <a:spcBef>
                <a:spcPts val="0"/>
              </a:spcBef>
              <a:defRPr/>
            </a:lvl8pPr>
            <a:lvl9pPr indent="-238125" marL="2625725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4" type="body"/>
          </p:nvPr>
        </p:nvSpPr>
        <p:spPr>
          <a:xfrm>
            <a:off x="739775" y="4497069"/>
            <a:ext cx="3767328" cy="15544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indent="-153035" marL="1946275" rtl="0" algn="l">
              <a:spcBef>
                <a:spcPts val="320"/>
              </a:spcBef>
              <a:buClr>
                <a:srgbClr val="595959"/>
              </a:buClr>
              <a:buFont typeface="Noto Symbol"/>
              <a:buChar char="•"/>
              <a:defRPr/>
            </a:lvl6pPr>
            <a:lvl7pPr indent="-151448" marL="2173288" rtl="0" algn="l">
              <a:spcBef>
                <a:spcPts val="320"/>
              </a:spcBef>
              <a:buClr>
                <a:srgbClr val="595959"/>
              </a:buClr>
              <a:buFont typeface="Noto Symbol"/>
              <a:buChar char="•"/>
              <a:defRPr/>
            </a:lvl7pPr>
            <a:lvl8pPr indent="-148273" marL="2398713" rtl="0" algn="l">
              <a:spcBef>
                <a:spcPts val="320"/>
              </a:spcBef>
              <a:buClr>
                <a:srgbClr val="595959"/>
              </a:buClr>
              <a:buFont typeface="Noto Symbol"/>
              <a:buChar char="•"/>
              <a:defRPr/>
            </a:lvl8pPr>
            <a:lvl9pPr indent="-146685" marL="2625725" rtl="0" algn="l">
              <a:spcBef>
                <a:spcPts val="320"/>
              </a:spcBef>
              <a:buClr>
                <a:srgbClr val="595959"/>
              </a:buClr>
              <a:buFont typeface="Noto Symbol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57200" y="3451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lt1"/>
              </a:buClr>
              <a:buFont typeface="Lustr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0" type="dt"/>
          </p:nvPr>
        </p:nvSpPr>
        <p:spPr>
          <a:xfrm>
            <a:off x="2007656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1" type="ftr"/>
          </p:nvPr>
        </p:nvSpPr>
        <p:spPr>
          <a:xfrm>
            <a:off x="578961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12" type="sldNum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ctr">
              <a:spcBef>
                <a:spcPts val="0"/>
              </a:spcBef>
              <a:buNone/>
              <a:defRPr b="1" baseline="0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9" Type="http://schemas.openxmlformats.org/officeDocument/2006/relationships/theme" Target="../theme/theme2.xml"/><Relationship Id="rId18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2.xml"/><Relationship Id="rId2" Type="http://schemas.openxmlformats.org/officeDocument/2006/relationships/image" Target="../media/image00.png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" Type="http://schemas.openxmlformats.org/officeDocument/2006/relationships/image" Target="../media/image01.jpg"/><Relationship Id="rId4" Type="http://schemas.openxmlformats.org/officeDocument/2006/relationships/slideLayout" Target="../slideLayouts/slideLayout2.xml"/><Relationship Id="rId10" Type="http://schemas.openxmlformats.org/officeDocument/2006/relationships/slideLayout" Target="../slideLayouts/slideLayout8.xml"/><Relationship Id="rId3" Type="http://schemas.openxmlformats.org/officeDocument/2006/relationships/slideLayout" Target="../slideLayouts/slideLayout1.xml"/><Relationship Id="rId11" Type="http://schemas.openxmlformats.org/officeDocument/2006/relationships/slideLayout" Target="../slideLayouts/slideLayout9.xml"/><Relationship Id="rId9" Type="http://schemas.openxmlformats.org/officeDocument/2006/relationships/slideLayout" Target="../slideLayouts/slideLayout7.xml"/><Relationship Id="rId6" Type="http://schemas.openxmlformats.org/officeDocument/2006/relationships/slideLayout" Target="../slideLayouts/slideLayout4.xml"/><Relationship Id="rId5" Type="http://schemas.openxmlformats.org/officeDocument/2006/relationships/slideLayout" Target="../slideLayouts/slideLayout3.xml"/><Relationship Id="rId8" Type="http://schemas.openxmlformats.org/officeDocument/2006/relationships/slideLayout" Target="../slideLayouts/slideLayout6.xml"/><Relationship Id="rId7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3451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buClr>
                <a:schemeClr val="lt1"/>
              </a:buClr>
              <a:buFont typeface="Lustria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739775" y="2770093"/>
            <a:ext cx="7662863" cy="326716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17170" marL="342900" marR="0" rtl="0" algn="l">
              <a:spcBef>
                <a:spcPts val="2000"/>
              </a:spcBef>
              <a:buClr>
                <a:schemeClr val="accent1"/>
              </a:buClr>
              <a:buFont typeface="Noto Symbol"/>
              <a:buChar char="•"/>
              <a:defRPr/>
            </a:lvl1pPr>
            <a:lvl2pPr indent="-228600" marL="685800" marR="0" rtl="0" algn="l">
              <a:spcBef>
                <a:spcPts val="600"/>
              </a:spcBef>
              <a:buClr>
                <a:srgbClr val="C0F942"/>
              </a:buClr>
              <a:buFont typeface="Noto Symbol"/>
              <a:buChar char="•"/>
              <a:defRPr/>
            </a:lvl2pPr>
            <a:lvl3pPr indent="-246380" marL="1035050" marR="0" rtl="0" algn="l">
              <a:spcBef>
                <a:spcPts val="600"/>
              </a:spcBef>
              <a:buClr>
                <a:schemeClr val="accent1"/>
              </a:buClr>
              <a:buFont typeface="Noto Symbol"/>
              <a:buChar char="•"/>
              <a:defRPr/>
            </a:lvl3pPr>
            <a:lvl4pPr indent="-240030" marL="1371600" marR="0" rtl="0" algn="l">
              <a:spcBef>
                <a:spcPts val="600"/>
              </a:spcBef>
              <a:buClr>
                <a:srgbClr val="C0F942"/>
              </a:buClr>
              <a:buFont typeface="Noto Symbol"/>
              <a:buChar char="•"/>
              <a:defRPr/>
            </a:lvl4pPr>
            <a:lvl5pPr indent="-246380" marL="1720850" marR="0" rtl="0" algn="l">
              <a:spcBef>
                <a:spcPts val="600"/>
              </a:spcBef>
              <a:buClr>
                <a:schemeClr val="accent1"/>
              </a:buClr>
              <a:buFont typeface="Noto Symbol"/>
              <a:buChar char="•"/>
              <a:defRPr/>
            </a:lvl5pPr>
            <a:lvl6pPr indent="-251143" marL="2055813" marR="0" rtl="0" algn="l">
              <a:spcBef>
                <a:spcPts val="360"/>
              </a:spcBef>
              <a:buClr>
                <a:srgbClr val="C0F942"/>
              </a:buClr>
              <a:buFont typeface="Noto Symbol"/>
              <a:buChar char="•"/>
              <a:defRPr/>
            </a:lvl6pPr>
            <a:lvl7pPr indent="-251143" marL="2398713" marR="0" rtl="0" algn="l">
              <a:spcBef>
                <a:spcPts val="360"/>
              </a:spcBef>
              <a:buClr>
                <a:schemeClr val="accent1"/>
              </a:buClr>
              <a:buFont typeface="Noto Symbol"/>
              <a:buChar char="•"/>
              <a:defRPr/>
            </a:lvl7pPr>
            <a:lvl8pPr indent="-252729" marL="2743200" marR="0" rtl="0" algn="l">
              <a:spcBef>
                <a:spcPts val="360"/>
              </a:spcBef>
              <a:buClr>
                <a:srgbClr val="C0F942"/>
              </a:buClr>
              <a:buFont typeface="Noto Symbol"/>
              <a:buChar char="•"/>
              <a:defRPr/>
            </a:lvl8pPr>
            <a:lvl9pPr indent="-241618" marL="3087688" marR="0" rtl="0" algn="l">
              <a:spcBef>
                <a:spcPts val="360"/>
              </a:spcBef>
              <a:buClr>
                <a:schemeClr val="accent1"/>
              </a:buClr>
              <a:buFont typeface="Noto Symbol"/>
              <a:buChar char="•"/>
              <a:defRPr/>
            </a:lvl9pPr>
          </a:lstStyle>
          <a:p/>
        </p:txBody>
      </p:sp>
      <p:sp>
        <p:nvSpPr>
          <p:cNvPr id="7" name="Shape 7"/>
          <p:cNvSpPr txBox="1"/>
          <p:nvPr>
            <p:ph idx="10" type="dt"/>
          </p:nvPr>
        </p:nvSpPr>
        <p:spPr>
          <a:xfrm>
            <a:off x="2007656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x="578961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" name="Shape 9"/>
          <p:cNvSpPr txBox="1"/>
          <p:nvPr>
            <p:ph idx="12" type="sldNum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ctr">
              <a:spcBef>
                <a:spcPts val="0"/>
              </a:spcBef>
              <a:buNone/>
              <a:defRPr b="1" baseline="0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pic>
        <p:nvPicPr>
          <p:cNvPr id="10" name="Shape 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32342" y="6134176"/>
            <a:ext cx="1447645" cy="723822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2" r:id="rId17"/>
    <p:sldLayoutId id="2147483663" r:id="rId18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3" Type="http://schemas.openxmlformats.org/officeDocument/2006/relationships/image" Target="../media/image10.png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Relationship Id="rId3" Type="http://schemas.openxmlformats.org/officeDocument/2006/relationships/image" Target="../media/image13.png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6.jpg"/><Relationship Id="rId3" Type="http://schemas.openxmlformats.org/officeDocument/2006/relationships/image" Target="../media/image07.png"/><Relationship Id="rId5" Type="http://schemas.openxmlformats.org/officeDocument/2006/relationships/image" Target="../media/image11.png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12.png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3" Type="http://schemas.openxmlformats.org/officeDocument/2006/relationships/hyperlink" Target="http://reso.org" TargetMode="Externa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Shape 1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06405" y="285301"/>
            <a:ext cx="4931038" cy="2518932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Shape 120"/>
          <p:cNvSpPr txBox="1"/>
          <p:nvPr/>
        </p:nvSpPr>
        <p:spPr>
          <a:xfrm>
            <a:off x="1435000" y="2662067"/>
            <a:ext cx="669666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3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RESO SPRING CONFERENCE KICKOFF</a:t>
            </a:r>
          </a:p>
        </p:txBody>
      </p:sp>
      <p:sp>
        <p:nvSpPr>
          <p:cNvPr id="121" name="Shape 121"/>
          <p:cNvSpPr/>
          <p:nvPr/>
        </p:nvSpPr>
        <p:spPr>
          <a:xfrm>
            <a:off x="5152757" y="4035444"/>
            <a:ext cx="3769370" cy="64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1" baseline="0" i="0" sz="1800" u="none" cap="none" strike="noStrik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b="1" baseline="0" i="0" lang="en-US" sz="2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Jeremy Crawford</a:t>
            </a:r>
            <a:br>
              <a:rPr b="1" baseline="0" i="0" lang="en-US" sz="2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</a:br>
            <a:r>
              <a:rPr b="1" baseline="0" i="0" lang="en-US" sz="2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RESO Executive Director</a:t>
            </a:r>
          </a:p>
        </p:txBody>
      </p:sp>
      <p:sp>
        <p:nvSpPr>
          <p:cNvPr id="122" name="Shape 122"/>
          <p:cNvSpPr/>
          <p:nvPr/>
        </p:nvSpPr>
        <p:spPr>
          <a:xfrm>
            <a:off x="137640" y="4368800"/>
            <a:ext cx="4925426" cy="5196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baseline="0" i="0" lang="en-US" sz="2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Mark Lesswing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baseline="0" i="0" lang="en-US" sz="2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RESO Board Chair</a:t>
            </a:r>
            <a:br>
              <a:rPr b="1" baseline="0" i="0" lang="en-US" sz="2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</a:b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/>
        </p:nvSpPr>
        <p:spPr>
          <a:xfrm>
            <a:off x="5152757" y="4035444"/>
            <a:ext cx="3769370" cy="64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1" baseline="0" i="0" sz="1800" u="none" cap="none" strike="noStrik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b="1" baseline="0" i="0" lang="en-US" sz="2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Jeremy Crawford</a:t>
            </a:r>
            <a:br>
              <a:rPr b="1" baseline="0" i="0" lang="en-US" sz="2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</a:br>
            <a:r>
              <a:rPr b="1" baseline="0" i="0" lang="en-US" sz="2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RESO Executive Director</a:t>
            </a:r>
          </a:p>
        </p:txBody>
      </p:sp>
      <p:sp>
        <p:nvSpPr>
          <p:cNvPr id="206" name="Shape 206"/>
          <p:cNvSpPr/>
          <p:nvPr/>
        </p:nvSpPr>
        <p:spPr>
          <a:xfrm>
            <a:off x="137640" y="4368800"/>
            <a:ext cx="4925426" cy="5196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baseline="0" i="0" lang="en-US" sz="2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Mark Lesswing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baseline="0" i="0" lang="en-US" sz="2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RESO Board Chair</a:t>
            </a:r>
            <a:br>
              <a:rPr b="1" baseline="0" i="0" lang="en-US" sz="2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</a:br>
          </a:p>
        </p:txBody>
      </p:sp>
      <p:pic>
        <p:nvPicPr>
          <p:cNvPr id="207" name="Shape 20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70000" y="804333"/>
            <a:ext cx="6603999" cy="30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Shape 20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032664" y="5757332"/>
            <a:ext cx="1889464" cy="9651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457200" y="3451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Lustria"/>
              <a:buNone/>
            </a:pPr>
            <a:r>
              <a:rPr b="0" baseline="0" i="0" lang="en-US" sz="4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Conference Sponsors</a:t>
            </a:r>
          </a:p>
        </p:txBody>
      </p:sp>
      <p:sp>
        <p:nvSpPr>
          <p:cNvPr id="128" name="Shape 128"/>
          <p:cNvSpPr txBox="1"/>
          <p:nvPr>
            <p:ph idx="10" type="dt"/>
          </p:nvPr>
        </p:nvSpPr>
        <p:spPr>
          <a:xfrm>
            <a:off x="2007656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baseline="0" i="0" lang="en-US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rPr>
              <a:t>6/3/15</a:t>
            </a:r>
          </a:p>
        </p:txBody>
      </p:sp>
      <p:sp>
        <p:nvSpPr>
          <p:cNvPr id="129" name="Shape 129"/>
          <p:cNvSpPr txBox="1"/>
          <p:nvPr>
            <p:ph idx="11" type="ftr"/>
          </p:nvPr>
        </p:nvSpPr>
        <p:spPr>
          <a:xfrm>
            <a:off x="578961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b="1" baseline="0" i="0" lang="en-US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rPr>
              <a:t>© 2015 RESO | All Rights Reserved </a:t>
            </a:r>
          </a:p>
        </p:txBody>
      </p:sp>
      <p:sp>
        <p:nvSpPr>
          <p:cNvPr id="130" name="Shape 130"/>
          <p:cNvSpPr txBox="1"/>
          <p:nvPr>
            <p:ph idx="12" type="sldNum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baseline="0" i="0" lang="en-US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</a:p>
        </p:txBody>
      </p:sp>
      <p:sp>
        <p:nvSpPr>
          <p:cNvPr id="131" name="Shape 131"/>
          <p:cNvSpPr txBox="1"/>
          <p:nvPr/>
        </p:nvSpPr>
        <p:spPr>
          <a:xfrm>
            <a:off x="3365500" y="2624666"/>
            <a:ext cx="2438399" cy="523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baseline="0" i="0" lang="en-US" sz="2800" u="none" cap="none" strike="noStrike">
                <a:solidFill>
                  <a:srgbClr val="FFC000"/>
                </a:solidFill>
                <a:latin typeface="Play"/>
                <a:ea typeface="Play"/>
                <a:cs typeface="Play"/>
                <a:sym typeface="Play"/>
              </a:rPr>
              <a:t>GOLD</a:t>
            </a:r>
          </a:p>
        </p:txBody>
      </p:sp>
      <p:pic>
        <p:nvPicPr>
          <p:cNvPr id="132" name="Shape 1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18100" y="3158066"/>
            <a:ext cx="3271699" cy="407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Shape 1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79500" y="3081866"/>
            <a:ext cx="2912532" cy="609599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Shape 134"/>
          <p:cNvSpPr txBox="1"/>
          <p:nvPr/>
        </p:nvSpPr>
        <p:spPr>
          <a:xfrm>
            <a:off x="2984500" y="3691467"/>
            <a:ext cx="3200399" cy="461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baseline="0" i="0" lang="en-US" sz="2400" u="none" cap="none" strike="noStrike">
                <a:solidFill>
                  <a:srgbClr val="FF8000"/>
                </a:solidFill>
                <a:latin typeface="Play"/>
                <a:ea typeface="Play"/>
                <a:cs typeface="Play"/>
                <a:sym typeface="Play"/>
              </a:rPr>
              <a:t>BRONZE</a:t>
            </a:r>
          </a:p>
        </p:txBody>
      </p:sp>
      <p:pic>
        <p:nvPicPr>
          <p:cNvPr id="135" name="Shape 13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308100" y="4148667"/>
            <a:ext cx="6629400" cy="19042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457200" y="3451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Lustria"/>
              <a:buNone/>
            </a:pPr>
            <a:r>
              <a:rPr b="0" baseline="0" i="0" lang="en-US" sz="4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2015 Vision &amp; Mission</a:t>
            </a:r>
          </a:p>
        </p:txBody>
      </p:sp>
      <p:sp>
        <p:nvSpPr>
          <p:cNvPr id="141" name="Shape 141"/>
          <p:cNvSpPr txBox="1"/>
          <p:nvPr>
            <p:ph idx="10" type="dt"/>
          </p:nvPr>
        </p:nvSpPr>
        <p:spPr>
          <a:xfrm>
            <a:off x="2007656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baseline="0" i="0" lang="en-US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rPr>
              <a:t>6/3/15</a:t>
            </a:r>
          </a:p>
        </p:txBody>
      </p:sp>
      <p:sp>
        <p:nvSpPr>
          <p:cNvPr id="142" name="Shape 142"/>
          <p:cNvSpPr txBox="1"/>
          <p:nvPr>
            <p:ph idx="11" type="ftr"/>
          </p:nvPr>
        </p:nvSpPr>
        <p:spPr>
          <a:xfrm>
            <a:off x="578961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b="1" baseline="0" i="0" lang="en-US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rPr>
              <a:t>© 2015 RESO | All Rights Reserved </a:t>
            </a:r>
          </a:p>
        </p:txBody>
      </p:sp>
      <p:sp>
        <p:nvSpPr>
          <p:cNvPr id="143" name="Shape 143"/>
          <p:cNvSpPr txBox="1"/>
          <p:nvPr>
            <p:ph idx="12" type="sldNum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baseline="0" i="0" lang="en-US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</a:p>
        </p:txBody>
      </p:sp>
      <p:sp>
        <p:nvSpPr>
          <p:cNvPr id="144" name="Shape 144"/>
          <p:cNvSpPr txBox="1"/>
          <p:nvPr/>
        </p:nvSpPr>
        <p:spPr>
          <a:xfrm>
            <a:off x="575733" y="2946400"/>
            <a:ext cx="8111067" cy="2677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Vision:  A Streamlined Real Estate Technology Industry.</a:t>
            </a:r>
          </a:p>
          <a:p>
            <a:pPr indent="-107950" lvl="0" marL="28575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Mission:  To create and promote the adoption of standards that drive efficiency throughout the real estate industry.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457200" y="3451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Lustria"/>
              <a:buNone/>
            </a:pPr>
            <a:r>
              <a:rPr b="0" baseline="0" i="0" lang="en-US" sz="4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Board of Directors</a:t>
            </a:r>
          </a:p>
        </p:txBody>
      </p:sp>
      <p:sp>
        <p:nvSpPr>
          <p:cNvPr id="150" name="Shape 150"/>
          <p:cNvSpPr txBox="1"/>
          <p:nvPr>
            <p:ph idx="10" type="dt"/>
          </p:nvPr>
        </p:nvSpPr>
        <p:spPr>
          <a:xfrm>
            <a:off x="2007656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baseline="0" i="0" lang="en-US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rPr>
              <a:t>6/3/15</a:t>
            </a:r>
          </a:p>
        </p:txBody>
      </p:sp>
      <p:sp>
        <p:nvSpPr>
          <p:cNvPr id="151" name="Shape 151"/>
          <p:cNvSpPr txBox="1"/>
          <p:nvPr>
            <p:ph idx="11" type="ftr"/>
          </p:nvPr>
        </p:nvSpPr>
        <p:spPr>
          <a:xfrm>
            <a:off x="578961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b="1" baseline="0" i="0" lang="en-US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rPr>
              <a:t>© 2015 RESO | All Rights Reserved </a:t>
            </a:r>
          </a:p>
        </p:txBody>
      </p:sp>
      <p:sp>
        <p:nvSpPr>
          <p:cNvPr id="152" name="Shape 152"/>
          <p:cNvSpPr txBox="1"/>
          <p:nvPr>
            <p:ph idx="12" type="sldNum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baseline="0" i="0" lang="en-US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</a:p>
        </p:txBody>
      </p:sp>
      <p:sp>
        <p:nvSpPr>
          <p:cNvPr id="153" name="Shape 153"/>
          <p:cNvSpPr txBox="1"/>
          <p:nvPr/>
        </p:nvSpPr>
        <p:spPr>
          <a:xfrm>
            <a:off x="457200" y="2556933"/>
            <a:ext cx="8111067" cy="31085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Mark Lesswing – Chair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Art Carter – Vice-Chair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Robert Overman – Treasurer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Richard Renton – Secretary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Chad Curry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Ethan Bailey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Mark Wise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x="5435600" y="2556933"/>
            <a:ext cx="3708400" cy="35394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Michael Wurzer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Justin LaJoie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Rebecca Jensen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Jeff Young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Brian Donnellan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Stuart White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Craig Cheatham</a:t>
            </a:r>
          </a:p>
          <a:p>
            <a:pPr indent="-107950" lvl="0" marL="28575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x="457200" y="3451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Lustria"/>
              <a:buNone/>
            </a:pPr>
            <a:r>
              <a:rPr b="0" baseline="0" i="0" lang="en-US" sz="4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Staff &amp; Operations</a:t>
            </a:r>
          </a:p>
        </p:txBody>
      </p:sp>
      <p:sp>
        <p:nvSpPr>
          <p:cNvPr id="160" name="Shape 160"/>
          <p:cNvSpPr txBox="1"/>
          <p:nvPr>
            <p:ph idx="10" type="dt"/>
          </p:nvPr>
        </p:nvSpPr>
        <p:spPr>
          <a:xfrm>
            <a:off x="2007656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baseline="0" i="0" lang="en-US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rPr>
              <a:t>6/3/15</a:t>
            </a:r>
          </a:p>
        </p:txBody>
      </p:sp>
      <p:sp>
        <p:nvSpPr>
          <p:cNvPr id="161" name="Shape 161"/>
          <p:cNvSpPr txBox="1"/>
          <p:nvPr>
            <p:ph idx="11" type="ftr"/>
          </p:nvPr>
        </p:nvSpPr>
        <p:spPr>
          <a:xfrm>
            <a:off x="578961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b="1" baseline="0" i="0" lang="en-US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rPr>
              <a:t>© 2015 RESO | All Rights Reserved </a:t>
            </a:r>
          </a:p>
        </p:txBody>
      </p:sp>
      <p:sp>
        <p:nvSpPr>
          <p:cNvPr id="162" name="Shape 162"/>
          <p:cNvSpPr txBox="1"/>
          <p:nvPr>
            <p:ph idx="12" type="sldNum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baseline="0" i="0" lang="en-US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</a:p>
        </p:txBody>
      </p:sp>
      <p:sp>
        <p:nvSpPr>
          <p:cNvPr id="163" name="Shape 163"/>
          <p:cNvSpPr txBox="1"/>
          <p:nvPr/>
        </p:nvSpPr>
        <p:spPr>
          <a:xfrm>
            <a:off x="457200" y="2556933"/>
            <a:ext cx="8111067" cy="39703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Jeremy Crawford – Executive Director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Greg Lemon – Certification and Compliance PM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Suzanne Biegenzahn – IMI Staff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Linda Owens – IMI Staff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Jadine Sturgill – IMI Staff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Mitch Skinner – Larson Skinner PLLC.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Robert Gottesman – Consultant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WavGroup – Marketing Consultant</a:t>
            </a:r>
          </a:p>
          <a:p>
            <a:pPr indent="-107950" lvl="0" marL="28575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457200" y="345140"/>
            <a:ext cx="8381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Lustria"/>
              <a:buNone/>
            </a:pPr>
            <a:r>
              <a:rPr b="0" baseline="0" i="0" lang="en-US" sz="4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2015 Workgroups &amp; Committees</a:t>
            </a:r>
          </a:p>
        </p:txBody>
      </p:sp>
      <p:sp>
        <p:nvSpPr>
          <p:cNvPr id="169" name="Shape 169"/>
          <p:cNvSpPr txBox="1"/>
          <p:nvPr>
            <p:ph idx="10" type="dt"/>
          </p:nvPr>
        </p:nvSpPr>
        <p:spPr>
          <a:xfrm>
            <a:off x="2007656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baseline="0" i="0" lang="en-US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rPr>
              <a:t>6/3/15</a:t>
            </a:r>
          </a:p>
        </p:txBody>
      </p:sp>
      <p:sp>
        <p:nvSpPr>
          <p:cNvPr id="170" name="Shape 170"/>
          <p:cNvSpPr txBox="1"/>
          <p:nvPr>
            <p:ph idx="11" type="ftr"/>
          </p:nvPr>
        </p:nvSpPr>
        <p:spPr>
          <a:xfrm>
            <a:off x="578961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b="1" baseline="0" i="0" lang="en-US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rPr>
              <a:t>© 2015 RESO | All Rights Reserved </a:t>
            </a:r>
          </a:p>
        </p:txBody>
      </p:sp>
      <p:sp>
        <p:nvSpPr>
          <p:cNvPr id="171" name="Shape 171"/>
          <p:cNvSpPr txBox="1"/>
          <p:nvPr>
            <p:ph idx="12" type="sldNum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baseline="0" i="0" lang="en-US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</a:p>
        </p:txBody>
      </p:sp>
      <p:sp>
        <p:nvSpPr>
          <p:cNvPr id="172" name="Shape 172"/>
          <p:cNvSpPr txBox="1"/>
          <p:nvPr/>
        </p:nvSpPr>
        <p:spPr>
          <a:xfrm>
            <a:off x="457200" y="2556933"/>
            <a:ext cx="8111067" cy="35394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Data Dictionary – Rob Larson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Prop Unique ID – Paul Desormeaux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Research &amp; Development – Paul Desormeaux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RETS 1x – Paul Stusiak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Technical Committee – Chad Curry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Transport – Scott Petronis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Marketing Committee – Jeremy Crawford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Certification Committee – Greg Lemon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type="title"/>
          </p:nvPr>
        </p:nvSpPr>
        <p:spPr>
          <a:xfrm>
            <a:off x="457200" y="345140"/>
            <a:ext cx="8381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Lustria"/>
              <a:buNone/>
            </a:pPr>
            <a:r>
              <a:rPr b="0" baseline="0" i="0" lang="en-US" sz="4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Membership</a:t>
            </a:r>
          </a:p>
        </p:txBody>
      </p:sp>
      <p:sp>
        <p:nvSpPr>
          <p:cNvPr id="178" name="Shape 178"/>
          <p:cNvSpPr txBox="1"/>
          <p:nvPr>
            <p:ph idx="10" type="dt"/>
          </p:nvPr>
        </p:nvSpPr>
        <p:spPr>
          <a:xfrm>
            <a:off x="2007656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baseline="0" i="0" lang="en-US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rPr>
              <a:t>6/3/15</a:t>
            </a:r>
          </a:p>
        </p:txBody>
      </p:sp>
      <p:sp>
        <p:nvSpPr>
          <p:cNvPr id="179" name="Shape 179"/>
          <p:cNvSpPr txBox="1"/>
          <p:nvPr>
            <p:ph idx="11" type="ftr"/>
          </p:nvPr>
        </p:nvSpPr>
        <p:spPr>
          <a:xfrm>
            <a:off x="578961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b="1" baseline="0" i="0" lang="en-US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rPr>
              <a:t>© 2015 RESO | All Rights Reserved </a:t>
            </a:r>
          </a:p>
        </p:txBody>
      </p:sp>
      <p:sp>
        <p:nvSpPr>
          <p:cNvPr id="180" name="Shape 180"/>
          <p:cNvSpPr txBox="1"/>
          <p:nvPr>
            <p:ph idx="12" type="sldNum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baseline="0" i="0" lang="en-US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</a:p>
        </p:txBody>
      </p:sp>
      <p:sp>
        <p:nvSpPr>
          <p:cNvPr id="181" name="Shape 181"/>
          <p:cNvSpPr txBox="1"/>
          <p:nvPr/>
        </p:nvSpPr>
        <p:spPr>
          <a:xfrm>
            <a:off x="457200" y="2556933"/>
            <a:ext cx="3684055" cy="35394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5 Membership Classifications</a:t>
            </a:r>
          </a:p>
          <a:p>
            <a:pPr indent="-107950" lvl="0" marL="28575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155 Total Members</a:t>
            </a:r>
          </a:p>
          <a:p>
            <a:pPr indent="-107950" lvl="0" marL="28575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23% Membership Growth in 2015!</a:t>
            </a:r>
          </a:p>
          <a:p>
            <a:pPr indent="-107950" lvl="0" marL="28575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pic>
        <p:nvPicPr>
          <p:cNvPr id="182" name="Shape 18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05300" y="2218266"/>
            <a:ext cx="4533899" cy="41380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type="title"/>
          </p:nvPr>
        </p:nvSpPr>
        <p:spPr>
          <a:xfrm>
            <a:off x="457200" y="345140"/>
            <a:ext cx="8381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Lustria"/>
              <a:buNone/>
            </a:pPr>
            <a:r>
              <a:rPr b="0" baseline="0" i="0" lang="en-US" sz="4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2015 Key Strategic Initiatives</a:t>
            </a:r>
          </a:p>
        </p:txBody>
      </p:sp>
      <p:sp>
        <p:nvSpPr>
          <p:cNvPr id="188" name="Shape 188"/>
          <p:cNvSpPr txBox="1"/>
          <p:nvPr>
            <p:ph idx="10" type="dt"/>
          </p:nvPr>
        </p:nvSpPr>
        <p:spPr>
          <a:xfrm>
            <a:off x="2007656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baseline="0" i="0" lang="en-US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rPr>
              <a:t>6/3/15</a:t>
            </a:r>
          </a:p>
        </p:txBody>
      </p:sp>
      <p:sp>
        <p:nvSpPr>
          <p:cNvPr id="189" name="Shape 189"/>
          <p:cNvSpPr txBox="1"/>
          <p:nvPr>
            <p:ph idx="11" type="ftr"/>
          </p:nvPr>
        </p:nvSpPr>
        <p:spPr>
          <a:xfrm>
            <a:off x="578961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b="1" baseline="0" i="0" lang="en-US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rPr>
              <a:t>© 2015 RESO | All Rights Reserved </a:t>
            </a:r>
          </a:p>
        </p:txBody>
      </p:sp>
      <p:sp>
        <p:nvSpPr>
          <p:cNvPr id="190" name="Shape 190"/>
          <p:cNvSpPr txBox="1"/>
          <p:nvPr>
            <p:ph idx="12" type="sldNum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baseline="0" i="0" lang="en-US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</a:p>
        </p:txBody>
      </p:sp>
      <p:sp>
        <p:nvSpPr>
          <p:cNvPr id="191" name="Shape 191"/>
          <p:cNvSpPr txBox="1"/>
          <p:nvPr/>
        </p:nvSpPr>
        <p:spPr>
          <a:xfrm>
            <a:off x="457200" y="2402965"/>
            <a:ext cx="8381999" cy="39703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Data Dictionary Adoption &amp; Certification 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Data Dictionary 1.4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Web API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Certification Automation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Property Unique ID Standards Creation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Increase Membership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Enhance </a:t>
            </a:r>
            <a:r>
              <a:rPr b="0" baseline="0" i="0" lang="en-US" sz="2800" u="sng" cap="none" strike="noStrike">
                <a:solidFill>
                  <a:schemeClr val="hlink"/>
                </a:solidFill>
                <a:latin typeface="Lustria"/>
                <a:ea typeface="Lustria"/>
                <a:cs typeface="Lustria"/>
                <a:sym typeface="Lustria"/>
                <a:hlinkClick r:id="rId3"/>
              </a:rPr>
              <a:t>http://reso.org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 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Increase Industry Leadership Presence &amp; Awareness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Continued Research &amp; Development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type="title"/>
          </p:nvPr>
        </p:nvSpPr>
        <p:spPr>
          <a:xfrm>
            <a:off x="457200" y="345140"/>
            <a:ext cx="8381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Lustria"/>
              <a:buNone/>
            </a:pPr>
            <a:r>
              <a:rPr b="0" baseline="0" i="0" lang="en-US" sz="4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Agenda Highlights</a:t>
            </a:r>
          </a:p>
        </p:txBody>
      </p:sp>
      <p:sp>
        <p:nvSpPr>
          <p:cNvPr id="197" name="Shape 197"/>
          <p:cNvSpPr txBox="1"/>
          <p:nvPr>
            <p:ph idx="10" type="dt"/>
          </p:nvPr>
        </p:nvSpPr>
        <p:spPr>
          <a:xfrm>
            <a:off x="2007656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baseline="0" i="0" lang="en-US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rPr>
              <a:t>6/3/15</a:t>
            </a:r>
          </a:p>
        </p:txBody>
      </p:sp>
      <p:sp>
        <p:nvSpPr>
          <p:cNvPr id="198" name="Shape 198"/>
          <p:cNvSpPr txBox="1"/>
          <p:nvPr>
            <p:ph idx="11" type="ftr"/>
          </p:nvPr>
        </p:nvSpPr>
        <p:spPr>
          <a:xfrm>
            <a:off x="578961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b="1" baseline="0" i="0" lang="en-US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rPr>
              <a:t>© 2015 RESO | All Rights Reserved </a:t>
            </a:r>
          </a:p>
        </p:txBody>
      </p:sp>
      <p:sp>
        <p:nvSpPr>
          <p:cNvPr id="199" name="Shape 199"/>
          <p:cNvSpPr txBox="1"/>
          <p:nvPr>
            <p:ph idx="12" type="sldNum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baseline="0" i="0" lang="en-US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</a:p>
        </p:txBody>
      </p:sp>
      <p:sp>
        <p:nvSpPr>
          <p:cNvPr id="200" name="Shape 200"/>
          <p:cNvSpPr txBox="1"/>
          <p:nvPr/>
        </p:nvSpPr>
        <p:spPr>
          <a:xfrm>
            <a:off x="457200" y="2402965"/>
            <a:ext cx="8381999" cy="39703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Business Practices &amp; Impacts of Standards</a:t>
            </a:r>
          </a:p>
          <a:p>
            <a:pPr indent="-107950" lvl="0" marL="28575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Adoption, Compliance &amp; Certification</a:t>
            </a:r>
          </a:p>
          <a:p>
            <a:pPr indent="-107950" lvl="0" marL="28575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Data Dictionary </a:t>
            </a:r>
          </a:p>
          <a:p>
            <a:pPr indent="-107950" lvl="0" marL="28575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Web API</a:t>
            </a:r>
          </a:p>
          <a:p>
            <a:pPr indent="-107950" lvl="0" marL="28575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RESO 2015 &amp; Beyond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Genesis">
  <a:themeElements>
    <a:clrScheme name="Genesis">
      <a:dk1>
        <a:srgbClr val="000000"/>
      </a:dk1>
      <a:lt1>
        <a:srgbClr val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