
<file path=[Content_Types].xml><?xml version="1.0" encoding="utf-8"?>
<Types xmlns="http://schemas.openxmlformats.org/package/2006/content-types">
  <Default ContentType="image/jpeg" Extension="jpg"/>
  <Default ContentType="application/vnd.openxmlformats-package.relationships+xml" Extension="rels"/>
  <Default ContentType="image/png" Extension="png"/>
  <Default ContentType="application/xml" Extension="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4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0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3.xml"/>
  <Override ContentType="application/vnd.openxmlformats-officedocument.theme+xml" PartName="/ppt/theme/theme2.xml"/>
  <Override ContentType="application/vnd.openxmlformats-officedocument.theme+xml" PartName="/ppt/theme/theme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7.xml"/>
  <Override ContentType="application/vnd.openxmlformats-officedocument.presentationml.slide+xml" PartName="/ppt/slides/slide1.xml"/>
  <Override ContentType="application/vnd.openxmlformats-officedocument.presentationml.slide+xml" PartName="/ppt/slides/slide8.xml"/>
  <Override ContentType="application/vnd.openxmlformats-officedocument.presentationml.slide+xml" PartName="/ppt/slides/slide10.xml"/>
  <Override ContentType="application/vnd.openxmlformats-officedocument.presentationml.slide+xml" PartName="/ppt/slides/slide4.xml"/>
  <Override ContentType="application/vnd.openxmlformats-officedocument.presentationml.slide+xml" PartName="/ppt/slides/slide2.xml"/>
  <Override ContentType="application/vnd.openxmlformats-officedocument.presentationml.slide+xml" PartName="/ppt/slides/slide9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3.xml"/>
  <Override ContentType="application/vnd.openxmlformats-officedocument.presentationml.tableStyles+xml" PartName="/ppt/tableStyle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strictFirstAndLastChars="0" saveSubsetFonts="1">
  <p:sldMasterIdLst>
    <p:sldMasterId id="214748366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6858000" cx="9144000"/>
  <p:notesSz cx="6858000" cy="9144000"/>
  <p:defaultTextStyle>
    <a:defPPr marR="0" rtl="0" algn="l">
      <a:lnSpc>
        <a:spcPct val="100000"/>
      </a:lnSpc>
      <a:spcBef>
        <a:spcPts val="0"/>
      </a:spcBef>
      <a:spcAft>
        <a:spcPts val="0"/>
      </a:spcAft>
    </a:defPPr>
    <a:lvl1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2" Type="http://schemas.openxmlformats.org/officeDocument/2006/relationships/slide" Target="slides/slide7.xml"/><Relationship Id="rId2" Type="http://schemas.openxmlformats.org/officeDocument/2006/relationships/presProps" Target="presProps.xml"/><Relationship Id="rId13" Type="http://schemas.openxmlformats.org/officeDocument/2006/relationships/slide" Target="slides/slide8.xml"/><Relationship Id="rId1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11" Type="http://schemas.openxmlformats.org/officeDocument/2006/relationships/slide" Target="slides/slide6.xml"/><Relationship Id="rId3" Type="http://schemas.openxmlformats.org/officeDocument/2006/relationships/tableStyles" Target="tableStyles.xml"/><Relationship Id="rId9" Type="http://schemas.openxmlformats.org/officeDocument/2006/relationships/slide" Target="slides/slide4.xml"/><Relationship Id="rId6" Type="http://schemas.openxmlformats.org/officeDocument/2006/relationships/slide" Target="slides/slide1.xml"/><Relationship Id="rId5" Type="http://schemas.openxmlformats.org/officeDocument/2006/relationships/notesMaster" Target="notesMasters/notesMaster1.xml"/><Relationship Id="rId8" Type="http://schemas.openxmlformats.org/officeDocument/2006/relationships/slide" Target="slides/slide3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3" name="Shape 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25" name="Shape 125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Shape 21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11" name="Shape 211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Shape 13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38" name="Shape 138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Shape 14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47" name="Shape 147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57" name="Shape 157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Shape 16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66" name="Shape 166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Shape 17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75" name="Shape 175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Shape 18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85" name="Shape 185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Shape 19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94" name="Shape 194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Shape 20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03" name="Shape 203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2" Type="http://schemas.openxmlformats.org/officeDocument/2006/relationships/image" Target="../media/image0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2" Type="http://schemas.openxmlformats.org/officeDocument/2006/relationships/image" Target="../media/image08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2" Type="http://schemas.openxmlformats.org/officeDocument/2006/relationships/image" Target="../media/image05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2" Type="http://schemas.openxmlformats.org/officeDocument/2006/relationships/image" Target="../media/image05.jp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2" Type="http://schemas.openxmlformats.org/officeDocument/2006/relationships/image" Target="../media/image05.jp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2" Type="http://schemas.openxmlformats.org/officeDocument/2006/relationships/image" Target="../media/image09.jp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2" Type="http://schemas.openxmlformats.org/officeDocument/2006/relationships/image" Target="../media/image03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2" Type="http://schemas.openxmlformats.org/officeDocument/2006/relationships/image" Target="../media/image04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bg>
      <p:bgPr>
        <a:blipFill rotWithShape="1">
          <a:blip r:embed="rId2">
            <a:alphaModFix/>
          </a:blip>
          <a:stretch>
            <a:fillRect b="0" l="0" r="0" t="0"/>
          </a:stretch>
        </a:blipFill>
      </p:bgPr>
    </p:bg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12"/>
          <p:cNvSpPr txBox="1"/>
          <p:nvPr>
            <p:ph type="ctrTitle"/>
          </p:nvPr>
        </p:nvSpPr>
        <p:spPr>
          <a:xfrm>
            <a:off x="457199" y="1295400"/>
            <a:ext cx="8228013" cy="1927224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marL="0" marR="0" rtl="0" algn="ctr">
              <a:spcBef>
                <a:spcPts val="0"/>
              </a:spcBef>
              <a:buClr>
                <a:schemeClr val="lt1"/>
              </a:buClr>
              <a:buFont typeface="Lustria"/>
              <a:buNone/>
              <a:defRPr/>
            </a:lvl1pPr>
            <a:lvl2pPr indent="0" marL="0" marR="0" rtl="0" algn="l">
              <a:spcBef>
                <a:spcPts val="0"/>
              </a:spcBef>
              <a:defRPr/>
            </a:lvl2pPr>
            <a:lvl3pPr indent="0" marL="0" marR="0" rtl="0" algn="l">
              <a:spcBef>
                <a:spcPts val="0"/>
              </a:spcBef>
              <a:defRPr/>
            </a:lvl3pPr>
            <a:lvl4pPr indent="0" marL="0" marR="0" rtl="0" algn="l">
              <a:spcBef>
                <a:spcPts val="0"/>
              </a:spcBef>
              <a:defRPr/>
            </a:lvl4pPr>
            <a:lvl5pPr indent="0" marL="0" marR="0" rtl="0" algn="l">
              <a:spcBef>
                <a:spcPts val="0"/>
              </a:spcBef>
              <a:defRPr/>
            </a:lvl5pPr>
            <a:lvl6pPr indent="0" marL="0" marR="0" rtl="0" algn="l">
              <a:spcBef>
                <a:spcPts val="0"/>
              </a:spcBef>
              <a:defRPr/>
            </a:lvl6pPr>
            <a:lvl7pPr indent="0" marL="0" marR="0" rtl="0" algn="l">
              <a:spcBef>
                <a:spcPts val="0"/>
              </a:spcBef>
              <a:defRPr/>
            </a:lvl7pPr>
            <a:lvl8pPr indent="0" marL="0" marR="0" rtl="0" algn="l">
              <a:spcBef>
                <a:spcPts val="0"/>
              </a:spcBef>
              <a:defRPr/>
            </a:lvl8pPr>
            <a:lvl9pPr indent="0" marL="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3" name="Shape 13"/>
          <p:cNvSpPr txBox="1"/>
          <p:nvPr>
            <p:ph idx="1" type="subTitle"/>
          </p:nvPr>
        </p:nvSpPr>
        <p:spPr>
          <a:xfrm>
            <a:off x="457199" y="3307976"/>
            <a:ext cx="8228013" cy="10667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ctr">
              <a:spcBef>
                <a:spcPts val="300"/>
              </a:spcBef>
              <a:buClr>
                <a:schemeClr val="accent1"/>
              </a:buClr>
              <a:buFont typeface="Noto Symbol"/>
              <a:buNone/>
              <a:defRPr/>
            </a:lvl1pPr>
            <a:lvl2pPr indent="0" marL="457200" marR="0" rtl="0" algn="ctr">
              <a:spcBef>
                <a:spcPts val="600"/>
              </a:spcBef>
              <a:buClr>
                <a:srgbClr val="C0F942"/>
              </a:buClr>
              <a:buFont typeface="Noto Symbol"/>
              <a:buNone/>
              <a:defRPr/>
            </a:lvl2pPr>
            <a:lvl3pPr indent="0" marL="914400" marR="0" rtl="0" algn="ctr">
              <a:spcBef>
                <a:spcPts val="600"/>
              </a:spcBef>
              <a:buClr>
                <a:schemeClr val="accent1"/>
              </a:buClr>
              <a:buFont typeface="Noto Symbol"/>
              <a:buNone/>
              <a:defRPr/>
            </a:lvl3pPr>
            <a:lvl4pPr indent="0" marL="1371600" marR="0" rtl="0" algn="ctr">
              <a:spcBef>
                <a:spcPts val="600"/>
              </a:spcBef>
              <a:buClr>
                <a:srgbClr val="C0F942"/>
              </a:buClr>
              <a:buFont typeface="Noto Symbol"/>
              <a:buNone/>
              <a:defRPr/>
            </a:lvl4pPr>
            <a:lvl5pPr indent="0" marL="1828800" marR="0" rtl="0" algn="ctr">
              <a:spcBef>
                <a:spcPts val="600"/>
              </a:spcBef>
              <a:buClr>
                <a:schemeClr val="accent1"/>
              </a:buClr>
              <a:buFont typeface="Noto Symbol"/>
              <a:buNone/>
              <a:defRPr/>
            </a:lvl5pPr>
            <a:lvl6pPr indent="0" marL="2286000" marR="0" rtl="0" algn="ctr">
              <a:spcBef>
                <a:spcPts val="360"/>
              </a:spcBef>
              <a:buClr>
                <a:srgbClr val="C0F942"/>
              </a:buClr>
              <a:buFont typeface="Noto Symbol"/>
              <a:buNone/>
              <a:defRPr/>
            </a:lvl6pPr>
            <a:lvl7pPr indent="0" marL="2743200" marR="0" rtl="0" algn="ctr">
              <a:spcBef>
                <a:spcPts val="360"/>
              </a:spcBef>
              <a:buClr>
                <a:schemeClr val="accent1"/>
              </a:buClr>
              <a:buFont typeface="Noto Symbol"/>
              <a:buNone/>
              <a:defRPr/>
            </a:lvl7pPr>
            <a:lvl8pPr indent="0" marL="3200400" marR="0" rtl="0" algn="ctr">
              <a:spcBef>
                <a:spcPts val="360"/>
              </a:spcBef>
              <a:buClr>
                <a:srgbClr val="C0F942"/>
              </a:buClr>
              <a:buFont typeface="Noto Symbol"/>
              <a:buNone/>
              <a:defRPr/>
            </a:lvl8pPr>
            <a:lvl9pPr indent="0" marL="3657600" marR="0" rtl="0" algn="ctr">
              <a:spcBef>
                <a:spcPts val="360"/>
              </a:spcBef>
              <a:buClr>
                <a:schemeClr val="accent1"/>
              </a:buClr>
              <a:buFont typeface="Noto Symbol"/>
              <a:buNone/>
              <a:defRPr/>
            </a:lvl9pPr>
          </a:lstStyle>
          <a:p/>
        </p:txBody>
      </p:sp>
      <p:sp>
        <p:nvSpPr>
          <p:cNvPr id="14" name="Shape 14"/>
          <p:cNvSpPr txBox="1"/>
          <p:nvPr>
            <p:ph idx="10" type="dt"/>
          </p:nvPr>
        </p:nvSpPr>
        <p:spPr>
          <a:xfrm>
            <a:off x="1904291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5" name="Shape 15"/>
          <p:cNvSpPr txBox="1"/>
          <p:nvPr>
            <p:ph idx="11" type="ftr"/>
          </p:nvPr>
        </p:nvSpPr>
        <p:spPr>
          <a:xfrm>
            <a:off x="5789612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6" name="Shape 16"/>
          <p:cNvSpPr txBox="1"/>
          <p:nvPr>
            <p:ph idx="12" type="sldNum"/>
          </p:nvPr>
        </p:nvSpPr>
        <p:spPr>
          <a:xfrm>
            <a:off x="4305300" y="6356350"/>
            <a:ext cx="5333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>
            <a:lvl1pPr indent="0" marL="0" marR="0" rtl="0" algn="ctr">
              <a:spcBef>
                <a:spcPts val="0"/>
              </a:spcBef>
              <a:buNone/>
              <a:defRPr b="1" baseline="0" i="0" sz="1100" u="none" cap="none" strike="noStrike">
                <a:solidFill>
                  <a:srgbClr val="7F7F7F"/>
                </a:solidFill>
                <a:latin typeface="Lustria"/>
                <a:ea typeface="Lustria"/>
                <a:cs typeface="Lustria"/>
                <a:sym typeface="Lustria"/>
              </a:defRPr>
            </a:lvl1pPr>
          </a:lstStyle>
          <a:p>
            <a:pPr indent="0" lvl="0" mar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bg>
      <p:bgPr>
        <a:blipFill rotWithShape="1">
          <a:blip r:embed="rId2">
            <a:alphaModFix/>
          </a:blip>
          <a:stretch>
            <a:fillRect b="0" l="0" r="0" t="0"/>
          </a:stretch>
        </a:blipFill>
      </p:bgPr>
    </p:bg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 txBox="1"/>
          <p:nvPr>
            <p:ph idx="10" type="dt"/>
          </p:nvPr>
        </p:nvSpPr>
        <p:spPr>
          <a:xfrm>
            <a:off x="2007656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77" name="Shape 77"/>
          <p:cNvSpPr txBox="1"/>
          <p:nvPr>
            <p:ph idx="11" type="ftr"/>
          </p:nvPr>
        </p:nvSpPr>
        <p:spPr>
          <a:xfrm>
            <a:off x="5789612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78" name="Shape 78"/>
          <p:cNvSpPr txBox="1"/>
          <p:nvPr>
            <p:ph idx="12" type="sldNum"/>
          </p:nvPr>
        </p:nvSpPr>
        <p:spPr>
          <a:xfrm>
            <a:off x="4305300" y="6356350"/>
            <a:ext cx="5333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>
            <a:lvl1pPr indent="0" marL="0" marR="0" rtl="0" algn="ctr">
              <a:spcBef>
                <a:spcPts val="0"/>
              </a:spcBef>
              <a:buNone/>
              <a:defRPr b="1" baseline="0" i="0" sz="1100" u="none" cap="none" strike="noStrike">
                <a:solidFill>
                  <a:srgbClr val="7F7F7F"/>
                </a:solidFill>
                <a:latin typeface="Lustria"/>
                <a:ea typeface="Lustria"/>
                <a:cs typeface="Lustria"/>
                <a:sym typeface="Lustria"/>
              </a:defRPr>
            </a:lvl1pPr>
          </a:lstStyle>
          <a:p>
            <a:pPr indent="0" lvl="0" mar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Tx">
  <p:cSld name="Content with Caption">
    <p:bg>
      <p:bgPr>
        <a:blipFill rotWithShape="1">
          <a:blip r:embed="rId2">
            <a:alphaModFix/>
          </a:blip>
          <a:stretch>
            <a:fillRect b="0" l="0" r="0" t="0"/>
          </a:stretch>
        </a:blipFill>
      </p:bgPr>
    </p:bg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 txBox="1"/>
          <p:nvPr>
            <p:ph type="title"/>
          </p:nvPr>
        </p:nvSpPr>
        <p:spPr>
          <a:xfrm>
            <a:off x="457199" y="381001"/>
            <a:ext cx="3509683" cy="220979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rtl="0" algn="l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81" name="Shape 81"/>
          <p:cNvSpPr txBox="1"/>
          <p:nvPr>
            <p:ph idx="1" type="body"/>
          </p:nvPr>
        </p:nvSpPr>
        <p:spPr>
          <a:xfrm>
            <a:off x="5029200" y="273050"/>
            <a:ext cx="3657600" cy="58531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indent="-231775" marL="1946275" rtl="0">
              <a:spcBef>
                <a:spcPts val="0"/>
              </a:spcBef>
              <a:defRPr/>
            </a:lvl6pPr>
            <a:lvl7pPr indent="-230188" marL="2173288" rtl="0">
              <a:spcBef>
                <a:spcPts val="0"/>
              </a:spcBef>
              <a:defRPr/>
            </a:lvl7pPr>
            <a:lvl8pPr indent="-227013" marL="2398713" rtl="0">
              <a:spcBef>
                <a:spcPts val="0"/>
              </a:spcBef>
              <a:defRPr/>
            </a:lvl8pPr>
            <a:lvl9pPr indent="-238125" marL="2625725" rtl="0">
              <a:spcBef>
                <a:spcPts val="0"/>
              </a:spcBef>
              <a:defRPr/>
            </a:lvl9pPr>
          </a:lstStyle>
          <a:p/>
        </p:txBody>
      </p:sp>
      <p:sp>
        <p:nvSpPr>
          <p:cNvPr id="82" name="Shape 82"/>
          <p:cNvSpPr txBox="1"/>
          <p:nvPr>
            <p:ph idx="2" type="body"/>
          </p:nvPr>
        </p:nvSpPr>
        <p:spPr>
          <a:xfrm>
            <a:off x="457199" y="2649071"/>
            <a:ext cx="3509683" cy="338819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rtl="0">
              <a:spcBef>
                <a:spcPts val="600"/>
              </a:spcBef>
              <a:buClr>
                <a:schemeClr val="lt1"/>
              </a:buClr>
              <a:buFont typeface="Lustria"/>
              <a:buNone/>
              <a:defRPr/>
            </a:lvl1pPr>
            <a:lvl2pPr indent="0" marL="457200" rtl="0">
              <a:spcBef>
                <a:spcPts val="0"/>
              </a:spcBef>
              <a:buFont typeface="Lustria"/>
              <a:buNone/>
              <a:defRPr/>
            </a:lvl2pPr>
            <a:lvl3pPr indent="0" marL="914400" rtl="0">
              <a:spcBef>
                <a:spcPts val="0"/>
              </a:spcBef>
              <a:buFont typeface="Lustria"/>
              <a:buNone/>
              <a:defRPr/>
            </a:lvl3pPr>
            <a:lvl4pPr indent="0" marL="1371600" rtl="0">
              <a:spcBef>
                <a:spcPts val="0"/>
              </a:spcBef>
              <a:buFont typeface="Lustria"/>
              <a:buNone/>
              <a:defRPr/>
            </a:lvl4pPr>
            <a:lvl5pPr indent="0" marL="1828800" rtl="0">
              <a:spcBef>
                <a:spcPts val="0"/>
              </a:spcBef>
              <a:buFont typeface="Lustria"/>
              <a:buNone/>
              <a:defRPr/>
            </a:lvl5pPr>
            <a:lvl6pPr indent="0" marL="2286000" rtl="0">
              <a:spcBef>
                <a:spcPts val="0"/>
              </a:spcBef>
              <a:buFont typeface="Lustria"/>
              <a:buNone/>
              <a:defRPr/>
            </a:lvl6pPr>
            <a:lvl7pPr indent="0" marL="2743200" rtl="0">
              <a:spcBef>
                <a:spcPts val="0"/>
              </a:spcBef>
              <a:buFont typeface="Lustria"/>
              <a:buNone/>
              <a:defRPr/>
            </a:lvl7pPr>
            <a:lvl8pPr indent="0" marL="3200400" rtl="0">
              <a:spcBef>
                <a:spcPts val="0"/>
              </a:spcBef>
              <a:buFont typeface="Lustria"/>
              <a:buNone/>
              <a:defRPr/>
            </a:lvl8pPr>
            <a:lvl9pPr indent="0" marL="3657600" rtl="0">
              <a:spcBef>
                <a:spcPts val="0"/>
              </a:spcBef>
              <a:buFont typeface="Lustria"/>
              <a:buNone/>
              <a:defRPr/>
            </a:lvl9pPr>
          </a:lstStyle>
          <a:p/>
        </p:txBody>
      </p:sp>
      <p:sp>
        <p:nvSpPr>
          <p:cNvPr id="83" name="Shape 83"/>
          <p:cNvSpPr txBox="1"/>
          <p:nvPr>
            <p:ph idx="10" type="dt"/>
          </p:nvPr>
        </p:nvSpPr>
        <p:spPr>
          <a:xfrm>
            <a:off x="2007656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84" name="Shape 84"/>
          <p:cNvSpPr txBox="1"/>
          <p:nvPr>
            <p:ph idx="11" type="ftr"/>
          </p:nvPr>
        </p:nvSpPr>
        <p:spPr>
          <a:xfrm>
            <a:off x="5789612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85" name="Shape 85"/>
          <p:cNvSpPr txBox="1"/>
          <p:nvPr>
            <p:ph idx="12" type="sldNum"/>
          </p:nvPr>
        </p:nvSpPr>
        <p:spPr>
          <a:xfrm>
            <a:off x="4305300" y="6356350"/>
            <a:ext cx="5333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>
            <a:lvl1pPr indent="0" marL="0" marR="0" rtl="0" algn="ctr">
              <a:spcBef>
                <a:spcPts val="0"/>
              </a:spcBef>
              <a:buNone/>
              <a:defRPr b="1" baseline="0" i="0" sz="1100" u="none" cap="none" strike="noStrike">
                <a:solidFill>
                  <a:srgbClr val="7F7F7F"/>
                </a:solidFill>
                <a:latin typeface="Lustria"/>
                <a:ea typeface="Lustria"/>
                <a:cs typeface="Lustria"/>
                <a:sym typeface="Lustria"/>
              </a:defRPr>
            </a:lvl1pPr>
          </a:lstStyle>
          <a:p>
            <a:pPr indent="0" lvl="0" mar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Picture with Caption">
    <p:bg>
      <p:bgPr>
        <a:blipFill rotWithShape="1">
          <a:blip r:embed="rId2">
            <a:alphaModFix/>
          </a:blip>
          <a:stretch>
            <a:fillRect b="0" l="0" r="0" t="0"/>
          </a:stretch>
        </a:blipFill>
      </p:bgPr>
    </p:bg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 txBox="1"/>
          <p:nvPr>
            <p:ph type="title"/>
          </p:nvPr>
        </p:nvSpPr>
        <p:spPr>
          <a:xfrm>
            <a:off x="5051425" y="381001"/>
            <a:ext cx="3635374" cy="220979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rtl="0" algn="l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88" name="Shape 88"/>
          <p:cNvSpPr txBox="1"/>
          <p:nvPr>
            <p:ph idx="1" type="body"/>
          </p:nvPr>
        </p:nvSpPr>
        <p:spPr>
          <a:xfrm>
            <a:off x="5051425" y="2649069"/>
            <a:ext cx="3635374" cy="350566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rtl="0">
              <a:spcBef>
                <a:spcPts val="600"/>
              </a:spcBef>
              <a:buClr>
                <a:srgbClr val="595959"/>
              </a:buClr>
              <a:buFont typeface="Lustria"/>
              <a:buNone/>
              <a:defRPr/>
            </a:lvl1pPr>
            <a:lvl2pPr indent="0" marL="457200" rtl="0">
              <a:spcBef>
                <a:spcPts val="0"/>
              </a:spcBef>
              <a:buFont typeface="Lustria"/>
              <a:buNone/>
              <a:defRPr/>
            </a:lvl2pPr>
            <a:lvl3pPr indent="0" marL="914400" rtl="0">
              <a:spcBef>
                <a:spcPts val="0"/>
              </a:spcBef>
              <a:buFont typeface="Lustria"/>
              <a:buNone/>
              <a:defRPr/>
            </a:lvl3pPr>
            <a:lvl4pPr indent="0" marL="1371600" rtl="0">
              <a:spcBef>
                <a:spcPts val="0"/>
              </a:spcBef>
              <a:buFont typeface="Lustria"/>
              <a:buNone/>
              <a:defRPr/>
            </a:lvl4pPr>
            <a:lvl5pPr indent="0" marL="1828800" rtl="0">
              <a:spcBef>
                <a:spcPts val="0"/>
              </a:spcBef>
              <a:buFont typeface="Lustria"/>
              <a:buNone/>
              <a:defRPr/>
            </a:lvl5pPr>
            <a:lvl6pPr indent="0" marL="2286000" rtl="0">
              <a:spcBef>
                <a:spcPts val="0"/>
              </a:spcBef>
              <a:buFont typeface="Lustria"/>
              <a:buNone/>
              <a:defRPr/>
            </a:lvl6pPr>
            <a:lvl7pPr indent="0" marL="2743200" rtl="0">
              <a:spcBef>
                <a:spcPts val="0"/>
              </a:spcBef>
              <a:buFont typeface="Lustria"/>
              <a:buNone/>
              <a:defRPr/>
            </a:lvl7pPr>
            <a:lvl8pPr indent="0" marL="3200400" rtl="0">
              <a:spcBef>
                <a:spcPts val="0"/>
              </a:spcBef>
              <a:buFont typeface="Lustria"/>
              <a:buNone/>
              <a:defRPr/>
            </a:lvl8pPr>
            <a:lvl9pPr indent="0" marL="3657600" rtl="0">
              <a:spcBef>
                <a:spcPts val="0"/>
              </a:spcBef>
              <a:buFont typeface="Lustria"/>
              <a:buNone/>
              <a:defRPr/>
            </a:lvl9pPr>
          </a:lstStyle>
          <a:p/>
        </p:txBody>
      </p:sp>
      <p:sp>
        <p:nvSpPr>
          <p:cNvPr id="89" name="Shape 89"/>
          <p:cNvSpPr txBox="1"/>
          <p:nvPr>
            <p:ph idx="10" type="dt"/>
          </p:nvPr>
        </p:nvSpPr>
        <p:spPr>
          <a:xfrm>
            <a:off x="2007656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90" name="Shape 90"/>
          <p:cNvSpPr txBox="1"/>
          <p:nvPr>
            <p:ph idx="11" type="ftr"/>
          </p:nvPr>
        </p:nvSpPr>
        <p:spPr>
          <a:xfrm>
            <a:off x="5789612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91" name="Shape 91"/>
          <p:cNvSpPr txBox="1"/>
          <p:nvPr>
            <p:ph idx="12" type="sldNum"/>
          </p:nvPr>
        </p:nvSpPr>
        <p:spPr>
          <a:xfrm>
            <a:off x="4305300" y="6356350"/>
            <a:ext cx="5333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>
            <a:lvl1pPr indent="0" marL="0" marR="0" rtl="0" algn="ctr">
              <a:spcBef>
                <a:spcPts val="0"/>
              </a:spcBef>
              <a:buNone/>
              <a:defRPr b="1" baseline="0" i="0" sz="1100" u="none" cap="none" strike="noStrike">
                <a:solidFill>
                  <a:srgbClr val="7F7F7F"/>
                </a:solidFill>
                <a:latin typeface="Lustria"/>
                <a:ea typeface="Lustria"/>
                <a:cs typeface="Lustria"/>
                <a:sym typeface="Lustria"/>
              </a:defRPr>
            </a:lvl1pPr>
          </a:lstStyle>
          <a:p>
            <a:pPr indent="0" lvl="0" mar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/>
              <a:t>‹#›</a:t>
            </a:fld>
          </a:p>
        </p:txBody>
      </p:sp>
      <p:sp>
        <p:nvSpPr>
          <p:cNvPr id="92" name="Shape 92"/>
          <p:cNvSpPr/>
          <p:nvPr>
            <p:ph idx="2" type="pic"/>
          </p:nvPr>
        </p:nvSpPr>
        <p:spPr>
          <a:xfrm>
            <a:off x="228600" y="1143000"/>
            <a:ext cx="4267199" cy="4267199"/>
          </a:xfrm>
          <a:prstGeom prst="ellipse">
            <a:avLst/>
          </a:prstGeom>
          <a:noFill/>
          <a:ln cap="flat" cmpd="sng" w="28575">
            <a:solidFill>
              <a:schemeClr val="accent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buClr>
                <a:schemeClr val="lt1"/>
              </a:buClr>
              <a:buFont typeface="Lustria"/>
              <a:buNone/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3 Pictures with Caption">
    <p:bg>
      <p:bgPr>
        <a:blipFill rotWithShape="1">
          <a:blip r:embed="rId2">
            <a:alphaModFix/>
          </a:blip>
          <a:stretch>
            <a:fillRect b="0" l="0" r="0" t="0"/>
          </a:stretch>
        </a:blipFill>
      </p:bgPr>
    </p:bg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 txBox="1"/>
          <p:nvPr>
            <p:ph type="title"/>
          </p:nvPr>
        </p:nvSpPr>
        <p:spPr>
          <a:xfrm>
            <a:off x="5051425" y="381001"/>
            <a:ext cx="3635374" cy="220979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rtl="0" algn="l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95" name="Shape 95"/>
          <p:cNvSpPr txBox="1"/>
          <p:nvPr>
            <p:ph idx="1" type="body"/>
          </p:nvPr>
        </p:nvSpPr>
        <p:spPr>
          <a:xfrm>
            <a:off x="5051425" y="2649069"/>
            <a:ext cx="3635374" cy="350566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rtl="0">
              <a:spcBef>
                <a:spcPts val="600"/>
              </a:spcBef>
              <a:buClr>
                <a:srgbClr val="595959"/>
              </a:buClr>
              <a:buFont typeface="Lustria"/>
              <a:buNone/>
              <a:defRPr/>
            </a:lvl1pPr>
            <a:lvl2pPr indent="0" marL="457200" rtl="0">
              <a:spcBef>
                <a:spcPts val="0"/>
              </a:spcBef>
              <a:buFont typeface="Lustria"/>
              <a:buNone/>
              <a:defRPr/>
            </a:lvl2pPr>
            <a:lvl3pPr indent="0" marL="914400" rtl="0">
              <a:spcBef>
                <a:spcPts val="0"/>
              </a:spcBef>
              <a:buFont typeface="Lustria"/>
              <a:buNone/>
              <a:defRPr/>
            </a:lvl3pPr>
            <a:lvl4pPr indent="0" marL="1371600" rtl="0">
              <a:spcBef>
                <a:spcPts val="0"/>
              </a:spcBef>
              <a:buFont typeface="Lustria"/>
              <a:buNone/>
              <a:defRPr/>
            </a:lvl4pPr>
            <a:lvl5pPr indent="0" marL="1828800" rtl="0">
              <a:spcBef>
                <a:spcPts val="0"/>
              </a:spcBef>
              <a:buFont typeface="Lustria"/>
              <a:buNone/>
              <a:defRPr/>
            </a:lvl5pPr>
            <a:lvl6pPr indent="0" marL="2286000" rtl="0">
              <a:spcBef>
                <a:spcPts val="0"/>
              </a:spcBef>
              <a:buFont typeface="Lustria"/>
              <a:buNone/>
              <a:defRPr/>
            </a:lvl6pPr>
            <a:lvl7pPr indent="0" marL="2743200" rtl="0">
              <a:spcBef>
                <a:spcPts val="0"/>
              </a:spcBef>
              <a:buFont typeface="Lustria"/>
              <a:buNone/>
              <a:defRPr/>
            </a:lvl7pPr>
            <a:lvl8pPr indent="0" marL="3200400" rtl="0">
              <a:spcBef>
                <a:spcPts val="0"/>
              </a:spcBef>
              <a:buFont typeface="Lustria"/>
              <a:buNone/>
              <a:defRPr/>
            </a:lvl8pPr>
            <a:lvl9pPr indent="0" marL="3657600" rtl="0">
              <a:spcBef>
                <a:spcPts val="0"/>
              </a:spcBef>
              <a:buFont typeface="Lustria"/>
              <a:buNone/>
              <a:defRPr/>
            </a:lvl9pPr>
          </a:lstStyle>
          <a:p/>
        </p:txBody>
      </p:sp>
      <p:sp>
        <p:nvSpPr>
          <p:cNvPr id="96" name="Shape 96"/>
          <p:cNvSpPr txBox="1"/>
          <p:nvPr>
            <p:ph idx="10" type="dt"/>
          </p:nvPr>
        </p:nvSpPr>
        <p:spPr>
          <a:xfrm>
            <a:off x="2007656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97" name="Shape 97"/>
          <p:cNvSpPr txBox="1"/>
          <p:nvPr>
            <p:ph idx="11" type="ftr"/>
          </p:nvPr>
        </p:nvSpPr>
        <p:spPr>
          <a:xfrm>
            <a:off x="5789612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98" name="Shape 98"/>
          <p:cNvSpPr txBox="1"/>
          <p:nvPr>
            <p:ph idx="12" type="sldNum"/>
          </p:nvPr>
        </p:nvSpPr>
        <p:spPr>
          <a:xfrm>
            <a:off x="4305300" y="6356350"/>
            <a:ext cx="5333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>
            <a:lvl1pPr indent="0" marL="0" marR="0" rtl="0" algn="ctr">
              <a:spcBef>
                <a:spcPts val="0"/>
              </a:spcBef>
              <a:buNone/>
              <a:defRPr b="1" baseline="0" i="0" sz="1100" u="none" cap="none" strike="noStrike">
                <a:solidFill>
                  <a:srgbClr val="7F7F7F"/>
                </a:solidFill>
                <a:latin typeface="Lustria"/>
                <a:ea typeface="Lustria"/>
                <a:cs typeface="Lustria"/>
                <a:sym typeface="Lustria"/>
              </a:defRPr>
            </a:lvl1pPr>
          </a:lstStyle>
          <a:p>
            <a:pPr indent="0" lvl="0" mar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/>
              <a:t>‹#›</a:t>
            </a:fld>
          </a:p>
        </p:txBody>
      </p:sp>
      <p:sp>
        <p:nvSpPr>
          <p:cNvPr id="99" name="Shape 99"/>
          <p:cNvSpPr/>
          <p:nvPr>
            <p:ph idx="2" type="pic"/>
          </p:nvPr>
        </p:nvSpPr>
        <p:spPr>
          <a:xfrm>
            <a:off x="990600" y="2590800"/>
            <a:ext cx="3505200" cy="3505200"/>
          </a:xfrm>
          <a:prstGeom prst="ellipse">
            <a:avLst/>
          </a:prstGeom>
          <a:noFill/>
          <a:ln cap="flat" cmpd="sng" w="28575">
            <a:solidFill>
              <a:schemeClr val="accent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buClr>
                <a:schemeClr val="lt1"/>
              </a:buClr>
              <a:buFont typeface="Lustria"/>
              <a:buNone/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00" name="Shape 100"/>
          <p:cNvSpPr/>
          <p:nvPr>
            <p:ph idx="3" type="pic"/>
          </p:nvPr>
        </p:nvSpPr>
        <p:spPr>
          <a:xfrm>
            <a:off x="2479675" y="1260475"/>
            <a:ext cx="1254125" cy="1254125"/>
          </a:xfrm>
          <a:prstGeom prst="ellipse">
            <a:avLst/>
          </a:prstGeom>
          <a:noFill/>
          <a:ln cap="flat" cmpd="sng" w="28575">
            <a:solidFill>
              <a:schemeClr val="accent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buClr>
                <a:schemeClr val="lt1"/>
              </a:buClr>
              <a:buFont typeface="Lustria"/>
              <a:buNone/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01" name="Shape 101"/>
          <p:cNvSpPr/>
          <p:nvPr>
            <p:ph idx="4" type="pic"/>
          </p:nvPr>
        </p:nvSpPr>
        <p:spPr>
          <a:xfrm>
            <a:off x="269875" y="762000"/>
            <a:ext cx="2092324" cy="2092324"/>
          </a:xfrm>
          <a:prstGeom prst="ellipse">
            <a:avLst/>
          </a:prstGeom>
          <a:noFill/>
          <a:ln cap="flat" cmpd="sng" w="28575">
            <a:solidFill>
              <a:schemeClr val="accent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buClr>
                <a:schemeClr val="lt1"/>
              </a:buClr>
              <a:buFont typeface="Lustria"/>
              <a:buNone/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x">
  <p:cSld name="Title and Vertical Text"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 txBox="1"/>
          <p:nvPr>
            <p:ph type="title"/>
          </p:nvPr>
        </p:nvSpPr>
        <p:spPr>
          <a:xfrm>
            <a:off x="457200" y="3451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rtl="0" algn="ctr">
              <a:spcBef>
                <a:spcPts val="0"/>
              </a:spcBef>
              <a:buClr>
                <a:schemeClr val="lt1"/>
              </a:buClr>
              <a:buFont typeface="Lustria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104" name="Shape 104"/>
          <p:cNvSpPr txBox="1"/>
          <p:nvPr>
            <p:ph idx="1" type="body"/>
          </p:nvPr>
        </p:nvSpPr>
        <p:spPr>
          <a:xfrm rot="5400000">
            <a:off x="2836769" y="188819"/>
            <a:ext cx="3468875" cy="822801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marL="1719072" rtl="0">
              <a:spcBef>
                <a:spcPts val="0"/>
              </a:spcBef>
              <a:defRPr/>
            </a:lvl6pPr>
            <a:lvl7pPr marL="1719072" rtl="0">
              <a:spcBef>
                <a:spcPts val="0"/>
              </a:spcBef>
              <a:defRPr/>
            </a:lvl7pPr>
            <a:lvl8pPr marL="1719072" rtl="0">
              <a:spcBef>
                <a:spcPts val="0"/>
              </a:spcBef>
              <a:defRPr/>
            </a:lvl8pPr>
            <a:lvl9pPr marL="1719072" rtl="0">
              <a:spcBef>
                <a:spcPts val="0"/>
              </a:spcBef>
              <a:defRPr/>
            </a:lvl9pPr>
          </a:lstStyle>
          <a:p/>
        </p:txBody>
      </p:sp>
      <p:sp>
        <p:nvSpPr>
          <p:cNvPr id="105" name="Shape 105"/>
          <p:cNvSpPr txBox="1"/>
          <p:nvPr>
            <p:ph idx="10" type="dt"/>
          </p:nvPr>
        </p:nvSpPr>
        <p:spPr>
          <a:xfrm>
            <a:off x="2007656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06" name="Shape 106"/>
          <p:cNvSpPr txBox="1"/>
          <p:nvPr>
            <p:ph idx="11" type="ftr"/>
          </p:nvPr>
        </p:nvSpPr>
        <p:spPr>
          <a:xfrm>
            <a:off x="5789612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07" name="Shape 107"/>
          <p:cNvSpPr txBox="1"/>
          <p:nvPr>
            <p:ph idx="12" type="sldNum"/>
          </p:nvPr>
        </p:nvSpPr>
        <p:spPr>
          <a:xfrm>
            <a:off x="4305300" y="6356350"/>
            <a:ext cx="5333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>
            <a:lvl1pPr indent="0" marL="0" marR="0" rtl="0" algn="ctr">
              <a:spcBef>
                <a:spcPts val="0"/>
              </a:spcBef>
              <a:buNone/>
              <a:defRPr b="1" baseline="0" i="0" sz="1100" u="none" cap="none" strike="noStrike">
                <a:solidFill>
                  <a:srgbClr val="7F7F7F"/>
                </a:solidFill>
                <a:latin typeface="Lustria"/>
                <a:ea typeface="Lustria"/>
                <a:cs typeface="Lustria"/>
                <a:sym typeface="Lustria"/>
              </a:defRPr>
            </a:lvl1pPr>
          </a:lstStyle>
          <a:p>
            <a:pPr indent="0" lvl="0" mar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itleAndTx">
  <p:cSld name="Vertical Title and Text">
    <p:bg>
      <p:bgPr>
        <a:blipFill rotWithShape="1">
          <a:blip r:embed="rId2">
            <a:alphaModFix/>
          </a:blip>
          <a:stretch>
            <a:fillRect b="0" l="0" r="0" t="0"/>
          </a:stretch>
        </a:blipFill>
      </p:bgPr>
    </p:bg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 txBox="1"/>
          <p:nvPr>
            <p:ph type="title"/>
          </p:nvPr>
        </p:nvSpPr>
        <p:spPr>
          <a:xfrm rot="5400000">
            <a:off x="4922837" y="2438400"/>
            <a:ext cx="5851525" cy="152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 algn="ctr">
              <a:spcBef>
                <a:spcPts val="0"/>
              </a:spcBef>
              <a:buClr>
                <a:schemeClr val="lt1"/>
              </a:buClr>
              <a:buFont typeface="Lustria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110" name="Shape 110"/>
          <p:cNvSpPr txBox="1"/>
          <p:nvPr>
            <p:ph idx="1" type="body"/>
          </p:nvPr>
        </p:nvSpPr>
        <p:spPr>
          <a:xfrm rot="5400000">
            <a:off x="659279" y="214780"/>
            <a:ext cx="5615641" cy="60197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111" name="Shape 111"/>
          <p:cNvSpPr txBox="1"/>
          <p:nvPr>
            <p:ph idx="10" type="dt"/>
          </p:nvPr>
        </p:nvSpPr>
        <p:spPr>
          <a:xfrm>
            <a:off x="2007656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12" name="Shape 112"/>
          <p:cNvSpPr txBox="1"/>
          <p:nvPr>
            <p:ph idx="11" type="ftr"/>
          </p:nvPr>
        </p:nvSpPr>
        <p:spPr>
          <a:xfrm>
            <a:off x="5789612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13" name="Shape 113"/>
          <p:cNvSpPr txBox="1"/>
          <p:nvPr>
            <p:ph idx="12" type="sldNum"/>
          </p:nvPr>
        </p:nvSpPr>
        <p:spPr>
          <a:xfrm>
            <a:off x="4305300" y="6356350"/>
            <a:ext cx="5333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>
            <a:lvl1pPr indent="0" marL="0" marR="0" rtl="0" algn="ctr">
              <a:spcBef>
                <a:spcPts val="0"/>
              </a:spcBef>
              <a:buNone/>
              <a:defRPr b="1" baseline="0" i="0" sz="1100" u="none" cap="none" strike="noStrike">
                <a:solidFill>
                  <a:srgbClr val="7F7F7F"/>
                </a:solidFill>
                <a:latin typeface="Lustria"/>
                <a:ea typeface="Lustria"/>
                <a:cs typeface="Lustria"/>
                <a:sym typeface="Lustria"/>
              </a:defRPr>
            </a:lvl1pPr>
          </a:lstStyle>
          <a:p>
            <a:pPr indent="0" lvl="0" mar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losing">
    <p:bg>
      <p:bgPr>
        <a:blipFill rotWithShape="1">
          <a:blip r:embed="rId2">
            <a:alphaModFix/>
          </a:blip>
          <a:stretch>
            <a:fillRect b="0" l="0" r="0" t="0"/>
          </a:stretch>
        </a:blipFill>
      </p:bgPr>
    </p:bg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 txBox="1"/>
          <p:nvPr>
            <p:ph idx="10" type="dt"/>
          </p:nvPr>
        </p:nvSpPr>
        <p:spPr>
          <a:xfrm>
            <a:off x="2007656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16" name="Shape 116"/>
          <p:cNvSpPr txBox="1"/>
          <p:nvPr>
            <p:ph idx="11" type="ftr"/>
          </p:nvPr>
        </p:nvSpPr>
        <p:spPr>
          <a:xfrm>
            <a:off x="5789612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17" name="Shape 117"/>
          <p:cNvSpPr txBox="1"/>
          <p:nvPr>
            <p:ph idx="12" type="sldNum"/>
          </p:nvPr>
        </p:nvSpPr>
        <p:spPr>
          <a:xfrm>
            <a:off x="4305300" y="6356350"/>
            <a:ext cx="5333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>
            <a:lvl1pPr indent="0" marL="0" marR="0" rtl="0" algn="ctr">
              <a:spcBef>
                <a:spcPts val="0"/>
              </a:spcBef>
              <a:buNone/>
              <a:defRPr b="1" baseline="0" i="0" sz="1100" u="none" cap="none" strike="noStrike">
                <a:solidFill>
                  <a:srgbClr val="7F7F7F"/>
                </a:solidFill>
                <a:latin typeface="Lustria"/>
                <a:ea typeface="Lustria"/>
                <a:cs typeface="Lustria"/>
                <a:sym typeface="Lustria"/>
              </a:defRPr>
            </a:lvl1pPr>
          </a:lstStyle>
          <a:p>
            <a:pPr indent="0" lvl="0" mar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">
  <p:cSld name="Title and Conten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/>
          <p:nvPr>
            <p:ph type="title"/>
          </p:nvPr>
        </p:nvSpPr>
        <p:spPr>
          <a:xfrm>
            <a:off x="457200" y="3451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rtl="0" algn="ctr">
              <a:spcBef>
                <a:spcPts val="0"/>
              </a:spcBef>
              <a:buClr>
                <a:schemeClr val="lt1"/>
              </a:buClr>
              <a:buFont typeface="Lustria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19" name="Shape 19"/>
          <p:cNvSpPr txBox="1"/>
          <p:nvPr>
            <p:ph idx="1" type="body"/>
          </p:nvPr>
        </p:nvSpPr>
        <p:spPr>
          <a:xfrm>
            <a:off x="739775" y="2770093"/>
            <a:ext cx="7662863" cy="326716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20" name="Shape 20"/>
          <p:cNvSpPr txBox="1"/>
          <p:nvPr>
            <p:ph idx="10" type="dt"/>
          </p:nvPr>
        </p:nvSpPr>
        <p:spPr>
          <a:xfrm>
            <a:off x="2007656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21" name="Shape 21"/>
          <p:cNvSpPr txBox="1"/>
          <p:nvPr>
            <p:ph idx="11" type="ftr"/>
          </p:nvPr>
        </p:nvSpPr>
        <p:spPr>
          <a:xfrm>
            <a:off x="5789612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22" name="Shape 22"/>
          <p:cNvSpPr txBox="1"/>
          <p:nvPr>
            <p:ph idx="12" type="sldNum"/>
          </p:nvPr>
        </p:nvSpPr>
        <p:spPr>
          <a:xfrm>
            <a:off x="4305300" y="6356350"/>
            <a:ext cx="5333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>
            <a:lvl1pPr indent="0" marL="0" marR="0" rtl="0" algn="ctr">
              <a:spcBef>
                <a:spcPts val="0"/>
              </a:spcBef>
              <a:buNone/>
              <a:defRPr b="1" baseline="0" i="0" sz="1100" u="none" cap="none" strike="noStrike">
                <a:solidFill>
                  <a:srgbClr val="7F7F7F"/>
                </a:solidFill>
                <a:latin typeface="Lustria"/>
                <a:ea typeface="Lustria"/>
                <a:cs typeface="Lustria"/>
                <a:sym typeface="Lustria"/>
              </a:defRPr>
            </a:lvl1pPr>
          </a:lstStyle>
          <a:p>
            <a:pPr indent="0" lvl="0" mar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bg>
      <p:bgPr>
        <a:blipFill rotWithShape="1">
          <a:blip r:embed="rId2">
            <a:alphaModFix/>
          </a:blip>
          <a:stretch>
            <a:fillRect b="0" l="0" r="0" t="0"/>
          </a:stretch>
        </a:blipFill>
      </p:bgPr>
    </p:bg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 txBox="1"/>
          <p:nvPr>
            <p:ph type="title"/>
          </p:nvPr>
        </p:nvSpPr>
        <p:spPr>
          <a:xfrm>
            <a:off x="457200" y="2236693"/>
            <a:ext cx="6400799" cy="1362075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rtl="0" algn="r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25" name="Shape 25"/>
          <p:cNvSpPr txBox="1"/>
          <p:nvPr>
            <p:ph idx="1" type="body"/>
          </p:nvPr>
        </p:nvSpPr>
        <p:spPr>
          <a:xfrm>
            <a:off x="1676399" y="3609694"/>
            <a:ext cx="5181601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rtl="0" algn="r">
              <a:spcBef>
                <a:spcPts val="300"/>
              </a:spcBef>
              <a:buClr>
                <a:schemeClr val="lt1"/>
              </a:buClr>
              <a:buFont typeface="Lustria"/>
              <a:buNone/>
              <a:defRPr/>
            </a:lvl1pPr>
            <a:lvl2pPr indent="0" marL="457200" rtl="0">
              <a:spcBef>
                <a:spcPts val="0"/>
              </a:spcBef>
              <a:buClr>
                <a:srgbClr val="888888"/>
              </a:buClr>
              <a:buFont typeface="Lustria"/>
              <a:buNone/>
              <a:defRPr/>
            </a:lvl2pPr>
            <a:lvl3pPr indent="0" marL="914400" rtl="0">
              <a:spcBef>
                <a:spcPts val="0"/>
              </a:spcBef>
              <a:buClr>
                <a:srgbClr val="888888"/>
              </a:buClr>
              <a:buFont typeface="Lustria"/>
              <a:buNone/>
              <a:defRPr/>
            </a:lvl3pPr>
            <a:lvl4pPr indent="0" marL="1371600" rtl="0">
              <a:spcBef>
                <a:spcPts val="0"/>
              </a:spcBef>
              <a:buClr>
                <a:srgbClr val="888888"/>
              </a:buClr>
              <a:buFont typeface="Lustria"/>
              <a:buNone/>
              <a:defRPr/>
            </a:lvl4pPr>
            <a:lvl5pPr indent="0" marL="1828800" rtl="0">
              <a:spcBef>
                <a:spcPts val="0"/>
              </a:spcBef>
              <a:buClr>
                <a:srgbClr val="888888"/>
              </a:buClr>
              <a:buFont typeface="Lustria"/>
              <a:buNone/>
              <a:defRPr/>
            </a:lvl5pPr>
            <a:lvl6pPr indent="0" marL="2286000" rtl="0">
              <a:spcBef>
                <a:spcPts val="0"/>
              </a:spcBef>
              <a:buClr>
                <a:srgbClr val="888888"/>
              </a:buClr>
              <a:buFont typeface="Lustria"/>
              <a:buNone/>
              <a:defRPr/>
            </a:lvl6pPr>
            <a:lvl7pPr indent="0" marL="2743200" rtl="0">
              <a:spcBef>
                <a:spcPts val="0"/>
              </a:spcBef>
              <a:buClr>
                <a:srgbClr val="888888"/>
              </a:buClr>
              <a:buFont typeface="Lustria"/>
              <a:buNone/>
              <a:defRPr/>
            </a:lvl7pPr>
            <a:lvl8pPr indent="0" marL="3200400" rtl="0">
              <a:spcBef>
                <a:spcPts val="0"/>
              </a:spcBef>
              <a:buClr>
                <a:srgbClr val="888888"/>
              </a:buClr>
              <a:buFont typeface="Lustria"/>
              <a:buNone/>
              <a:defRPr/>
            </a:lvl8pPr>
            <a:lvl9pPr indent="0" marL="3657600" rtl="0">
              <a:spcBef>
                <a:spcPts val="0"/>
              </a:spcBef>
              <a:buClr>
                <a:srgbClr val="888888"/>
              </a:buClr>
              <a:buFont typeface="Lustria"/>
              <a:buNone/>
              <a:defRPr/>
            </a:lvl9pPr>
          </a:lstStyle>
          <a:p/>
        </p:txBody>
      </p:sp>
      <p:sp>
        <p:nvSpPr>
          <p:cNvPr id="26" name="Shape 26"/>
          <p:cNvSpPr txBox="1"/>
          <p:nvPr>
            <p:ph idx="10" type="dt"/>
          </p:nvPr>
        </p:nvSpPr>
        <p:spPr>
          <a:xfrm>
            <a:off x="2007656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27" name="Shape 27"/>
          <p:cNvSpPr txBox="1"/>
          <p:nvPr>
            <p:ph idx="11" type="ftr"/>
          </p:nvPr>
        </p:nvSpPr>
        <p:spPr>
          <a:xfrm>
            <a:off x="7238999" y="6356350"/>
            <a:ext cx="144621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28" name="Shape 28"/>
          <p:cNvSpPr txBox="1"/>
          <p:nvPr>
            <p:ph idx="12" type="sldNum"/>
          </p:nvPr>
        </p:nvSpPr>
        <p:spPr>
          <a:xfrm>
            <a:off x="4305300" y="6356350"/>
            <a:ext cx="5333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>
            <a:lvl1pPr indent="0" marL="0" marR="0" rtl="0" algn="ctr">
              <a:spcBef>
                <a:spcPts val="0"/>
              </a:spcBef>
              <a:buNone/>
              <a:defRPr b="1" baseline="0" i="0" sz="1100" u="none" cap="none" strike="noStrike">
                <a:solidFill>
                  <a:schemeClr val="lt1"/>
                </a:solidFill>
                <a:latin typeface="Lustria"/>
                <a:ea typeface="Lustria"/>
                <a:cs typeface="Lustria"/>
                <a:sym typeface="Lustria"/>
              </a:defRPr>
            </a:lvl1pPr>
          </a:lstStyle>
          <a:p>
            <a:pPr indent="0" lvl="0" mar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/>
              <a:t>‹#›</a:t>
            </a:fld>
          </a:p>
        </p:txBody>
      </p:sp>
      <p:sp>
        <p:nvSpPr>
          <p:cNvPr id="29" name="Shape 29"/>
          <p:cNvSpPr txBox="1"/>
          <p:nvPr/>
        </p:nvSpPr>
        <p:spPr>
          <a:xfrm>
            <a:off x="8292817" y="5804646"/>
            <a:ext cx="367087" cy="67710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baseline="0" i="0" lang="en-US" sz="4400" u="none" cap="none" strike="noStrike">
                <a:solidFill>
                  <a:schemeClr val="accent1"/>
                </a:solidFill>
                <a:latin typeface="Noto Symbol"/>
                <a:ea typeface="Noto Symbol"/>
                <a:cs typeface="Noto Symbol"/>
                <a:sym typeface="Noto Symbol"/>
              </a:rPr>
              <a:t>•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Obj">
  <p:cSld name="Two Conten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/>
          <p:nvPr>
            <p:ph type="title"/>
          </p:nvPr>
        </p:nvSpPr>
        <p:spPr>
          <a:xfrm>
            <a:off x="457200" y="3451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rtl="0" algn="ctr">
              <a:spcBef>
                <a:spcPts val="0"/>
              </a:spcBef>
              <a:buClr>
                <a:schemeClr val="lt1"/>
              </a:buClr>
              <a:buFont typeface="Lustria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32" name="Shape 32"/>
          <p:cNvSpPr txBox="1"/>
          <p:nvPr>
            <p:ph idx="1" type="body"/>
          </p:nvPr>
        </p:nvSpPr>
        <p:spPr>
          <a:xfrm>
            <a:off x="740664" y="2784475"/>
            <a:ext cx="3767328" cy="32527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indent="-231775" marL="1946275" rtl="0">
              <a:spcBef>
                <a:spcPts val="0"/>
              </a:spcBef>
              <a:defRPr/>
            </a:lvl6pPr>
            <a:lvl7pPr indent="-230188" marL="2173288" rtl="0">
              <a:spcBef>
                <a:spcPts val="0"/>
              </a:spcBef>
              <a:defRPr/>
            </a:lvl7pPr>
            <a:lvl8pPr indent="-227013" marL="2398713" rtl="0">
              <a:spcBef>
                <a:spcPts val="0"/>
              </a:spcBef>
              <a:defRPr/>
            </a:lvl8pPr>
            <a:lvl9pPr indent="-238125" marL="2625725" rtl="0">
              <a:spcBef>
                <a:spcPts val="0"/>
              </a:spcBef>
              <a:defRPr/>
            </a:lvl9pPr>
          </a:lstStyle>
          <a:p/>
        </p:txBody>
      </p:sp>
      <p:sp>
        <p:nvSpPr>
          <p:cNvPr id="33" name="Shape 33"/>
          <p:cNvSpPr txBox="1"/>
          <p:nvPr>
            <p:ph idx="2" type="body"/>
          </p:nvPr>
        </p:nvSpPr>
        <p:spPr>
          <a:xfrm>
            <a:off x="4634753" y="2784475"/>
            <a:ext cx="3767328" cy="32527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indent="-231775" marL="1946275" rtl="0">
              <a:spcBef>
                <a:spcPts val="0"/>
              </a:spcBef>
              <a:defRPr/>
            </a:lvl6pPr>
            <a:lvl7pPr indent="-230188" marL="2173288" rtl="0">
              <a:spcBef>
                <a:spcPts val="0"/>
              </a:spcBef>
              <a:defRPr/>
            </a:lvl7pPr>
            <a:lvl8pPr indent="-227013" marL="2398713" rtl="0">
              <a:spcBef>
                <a:spcPts val="0"/>
              </a:spcBef>
              <a:defRPr/>
            </a:lvl8pPr>
            <a:lvl9pPr indent="-238125" marL="2625725" rtl="0">
              <a:spcBef>
                <a:spcPts val="0"/>
              </a:spcBef>
              <a:defRPr/>
            </a:lvl9pPr>
          </a:lstStyle>
          <a:p/>
        </p:txBody>
      </p:sp>
      <p:sp>
        <p:nvSpPr>
          <p:cNvPr id="34" name="Shape 34"/>
          <p:cNvSpPr txBox="1"/>
          <p:nvPr>
            <p:ph idx="10" type="dt"/>
          </p:nvPr>
        </p:nvSpPr>
        <p:spPr>
          <a:xfrm>
            <a:off x="2007656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35" name="Shape 35"/>
          <p:cNvSpPr txBox="1"/>
          <p:nvPr>
            <p:ph idx="11" type="ftr"/>
          </p:nvPr>
        </p:nvSpPr>
        <p:spPr>
          <a:xfrm>
            <a:off x="5789612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36" name="Shape 36"/>
          <p:cNvSpPr txBox="1"/>
          <p:nvPr>
            <p:ph idx="12" type="sldNum"/>
          </p:nvPr>
        </p:nvSpPr>
        <p:spPr>
          <a:xfrm>
            <a:off x="4305300" y="6356350"/>
            <a:ext cx="5333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>
            <a:lvl1pPr indent="0" marL="0" marR="0" rtl="0" algn="ctr">
              <a:spcBef>
                <a:spcPts val="0"/>
              </a:spcBef>
              <a:buNone/>
              <a:defRPr b="1" baseline="0" i="0" sz="1100" u="none" cap="none" strike="noStrike">
                <a:solidFill>
                  <a:srgbClr val="7F7F7F"/>
                </a:solidFill>
                <a:latin typeface="Lustria"/>
                <a:ea typeface="Lustria"/>
                <a:cs typeface="Lustria"/>
                <a:sym typeface="Lustria"/>
              </a:defRPr>
            </a:lvl1pPr>
          </a:lstStyle>
          <a:p>
            <a:pPr indent="0" lvl="0" mar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TxTwoObj">
  <p:cSld name="Comparison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 txBox="1"/>
          <p:nvPr>
            <p:ph type="title"/>
          </p:nvPr>
        </p:nvSpPr>
        <p:spPr>
          <a:xfrm>
            <a:off x="457200" y="3451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39" name="Shape 39"/>
          <p:cNvSpPr txBox="1"/>
          <p:nvPr>
            <p:ph idx="1" type="body"/>
          </p:nvPr>
        </p:nvSpPr>
        <p:spPr>
          <a:xfrm>
            <a:off x="740664" y="2232210"/>
            <a:ext cx="3767328" cy="762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marL="0" rtl="0" algn="ctr">
              <a:lnSpc>
                <a:spcPct val="108333"/>
              </a:lnSpc>
              <a:spcBef>
                <a:spcPts val="0"/>
              </a:spcBef>
              <a:buClr>
                <a:schemeClr val="accent1"/>
              </a:buClr>
              <a:buFont typeface="Lustria"/>
              <a:buNone/>
              <a:defRPr/>
            </a:lvl1pPr>
            <a:lvl2pPr indent="0" marL="457200" rtl="0">
              <a:spcBef>
                <a:spcPts val="0"/>
              </a:spcBef>
              <a:buFont typeface="Lustria"/>
              <a:buNone/>
              <a:defRPr/>
            </a:lvl2pPr>
            <a:lvl3pPr indent="0" marL="914400" rtl="0">
              <a:spcBef>
                <a:spcPts val="0"/>
              </a:spcBef>
              <a:buFont typeface="Lustria"/>
              <a:buNone/>
              <a:defRPr/>
            </a:lvl3pPr>
            <a:lvl4pPr indent="0" marL="1371600" rtl="0">
              <a:spcBef>
                <a:spcPts val="0"/>
              </a:spcBef>
              <a:buFont typeface="Lustria"/>
              <a:buNone/>
              <a:defRPr/>
            </a:lvl4pPr>
            <a:lvl5pPr indent="0" marL="1828800" rtl="0">
              <a:spcBef>
                <a:spcPts val="0"/>
              </a:spcBef>
              <a:buFont typeface="Lustria"/>
              <a:buNone/>
              <a:defRPr/>
            </a:lvl5pPr>
            <a:lvl6pPr indent="0" marL="2286000" rtl="0">
              <a:spcBef>
                <a:spcPts val="0"/>
              </a:spcBef>
              <a:buFont typeface="Lustria"/>
              <a:buNone/>
              <a:defRPr/>
            </a:lvl6pPr>
            <a:lvl7pPr indent="0" marL="2743200" rtl="0">
              <a:spcBef>
                <a:spcPts val="0"/>
              </a:spcBef>
              <a:buFont typeface="Lustria"/>
              <a:buNone/>
              <a:defRPr/>
            </a:lvl7pPr>
            <a:lvl8pPr indent="0" marL="3200400" rtl="0">
              <a:spcBef>
                <a:spcPts val="0"/>
              </a:spcBef>
              <a:buFont typeface="Lustria"/>
              <a:buNone/>
              <a:defRPr/>
            </a:lvl8pPr>
            <a:lvl9pPr indent="0" marL="3657600" rtl="0">
              <a:spcBef>
                <a:spcPts val="0"/>
              </a:spcBef>
              <a:buFont typeface="Lustria"/>
              <a:buNone/>
              <a:defRPr/>
            </a:lvl9pPr>
          </a:lstStyle>
          <a:p/>
        </p:txBody>
      </p:sp>
      <p:sp>
        <p:nvSpPr>
          <p:cNvPr id="40" name="Shape 40"/>
          <p:cNvSpPr txBox="1"/>
          <p:nvPr>
            <p:ph idx="2" type="body"/>
          </p:nvPr>
        </p:nvSpPr>
        <p:spPr>
          <a:xfrm>
            <a:off x="740664" y="3160058"/>
            <a:ext cx="3767328" cy="289149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indent="-244475" marL="1946275" rtl="0">
              <a:spcBef>
                <a:spcPts val="0"/>
              </a:spcBef>
              <a:defRPr/>
            </a:lvl6pPr>
            <a:lvl7pPr indent="-242888" marL="2173288" rtl="0">
              <a:spcBef>
                <a:spcPts val="0"/>
              </a:spcBef>
              <a:defRPr/>
            </a:lvl7pPr>
            <a:lvl8pPr indent="-239713" marL="2398713" rtl="0">
              <a:spcBef>
                <a:spcPts val="0"/>
              </a:spcBef>
              <a:defRPr/>
            </a:lvl8pPr>
            <a:lvl9pPr indent="-238125" marL="2625725" rtl="0">
              <a:spcBef>
                <a:spcPts val="0"/>
              </a:spcBef>
              <a:defRPr/>
            </a:lvl9pPr>
          </a:lstStyle>
          <a:p/>
        </p:txBody>
      </p:sp>
      <p:sp>
        <p:nvSpPr>
          <p:cNvPr id="41" name="Shape 41"/>
          <p:cNvSpPr txBox="1"/>
          <p:nvPr>
            <p:ph idx="3" type="body"/>
          </p:nvPr>
        </p:nvSpPr>
        <p:spPr>
          <a:xfrm>
            <a:off x="4631578" y="2232210"/>
            <a:ext cx="3767328" cy="762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marL="0" rtl="0" algn="ctr">
              <a:lnSpc>
                <a:spcPct val="108333"/>
              </a:lnSpc>
              <a:spcBef>
                <a:spcPts val="0"/>
              </a:spcBef>
              <a:buClr>
                <a:schemeClr val="accent1"/>
              </a:buClr>
              <a:buFont typeface="Lustria"/>
              <a:buNone/>
              <a:defRPr/>
            </a:lvl1pPr>
            <a:lvl2pPr indent="0" marL="457200" rtl="0">
              <a:spcBef>
                <a:spcPts val="0"/>
              </a:spcBef>
              <a:buFont typeface="Lustria"/>
              <a:buNone/>
              <a:defRPr/>
            </a:lvl2pPr>
            <a:lvl3pPr indent="0" marL="914400" rtl="0">
              <a:spcBef>
                <a:spcPts val="0"/>
              </a:spcBef>
              <a:buFont typeface="Lustria"/>
              <a:buNone/>
              <a:defRPr/>
            </a:lvl3pPr>
            <a:lvl4pPr indent="0" marL="1371600" rtl="0">
              <a:spcBef>
                <a:spcPts val="0"/>
              </a:spcBef>
              <a:buFont typeface="Lustria"/>
              <a:buNone/>
              <a:defRPr/>
            </a:lvl4pPr>
            <a:lvl5pPr indent="0" marL="1828800" rtl="0">
              <a:spcBef>
                <a:spcPts val="0"/>
              </a:spcBef>
              <a:buFont typeface="Lustria"/>
              <a:buNone/>
              <a:defRPr/>
            </a:lvl5pPr>
            <a:lvl6pPr indent="0" marL="2286000" rtl="0">
              <a:spcBef>
                <a:spcPts val="0"/>
              </a:spcBef>
              <a:buFont typeface="Lustria"/>
              <a:buNone/>
              <a:defRPr/>
            </a:lvl6pPr>
            <a:lvl7pPr indent="0" marL="2743200" rtl="0">
              <a:spcBef>
                <a:spcPts val="0"/>
              </a:spcBef>
              <a:buFont typeface="Lustria"/>
              <a:buNone/>
              <a:defRPr/>
            </a:lvl7pPr>
            <a:lvl8pPr indent="0" marL="3200400" rtl="0">
              <a:spcBef>
                <a:spcPts val="0"/>
              </a:spcBef>
              <a:buFont typeface="Lustria"/>
              <a:buNone/>
              <a:defRPr/>
            </a:lvl8pPr>
            <a:lvl9pPr indent="0" marL="3657600" rtl="0">
              <a:spcBef>
                <a:spcPts val="0"/>
              </a:spcBef>
              <a:buFont typeface="Lustria"/>
              <a:buNone/>
              <a:defRPr/>
            </a:lvl9pPr>
          </a:lstStyle>
          <a:p/>
        </p:txBody>
      </p:sp>
      <p:sp>
        <p:nvSpPr>
          <p:cNvPr id="42" name="Shape 42"/>
          <p:cNvSpPr txBox="1"/>
          <p:nvPr>
            <p:ph idx="4" type="body"/>
          </p:nvPr>
        </p:nvSpPr>
        <p:spPr>
          <a:xfrm>
            <a:off x="4631578" y="3160058"/>
            <a:ext cx="3767328" cy="289149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indent="-244475" marL="1946275" rtl="0">
              <a:spcBef>
                <a:spcPts val="0"/>
              </a:spcBef>
              <a:defRPr/>
            </a:lvl6pPr>
            <a:lvl7pPr indent="-242888" marL="2173288" rtl="0">
              <a:spcBef>
                <a:spcPts val="0"/>
              </a:spcBef>
              <a:defRPr/>
            </a:lvl7pPr>
            <a:lvl8pPr indent="-239713" marL="2398713" rtl="0">
              <a:spcBef>
                <a:spcPts val="0"/>
              </a:spcBef>
              <a:defRPr/>
            </a:lvl8pPr>
            <a:lvl9pPr indent="-238125" marL="2625725" rtl="0">
              <a:spcBef>
                <a:spcPts val="0"/>
              </a:spcBef>
              <a:defRPr/>
            </a:lvl9pPr>
          </a:lstStyle>
          <a:p/>
        </p:txBody>
      </p:sp>
      <p:sp>
        <p:nvSpPr>
          <p:cNvPr id="43" name="Shape 43"/>
          <p:cNvSpPr txBox="1"/>
          <p:nvPr>
            <p:ph idx="10" type="dt"/>
          </p:nvPr>
        </p:nvSpPr>
        <p:spPr>
          <a:xfrm>
            <a:off x="2007656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44" name="Shape 44"/>
          <p:cNvSpPr txBox="1"/>
          <p:nvPr>
            <p:ph idx="11" type="ftr"/>
          </p:nvPr>
        </p:nvSpPr>
        <p:spPr>
          <a:xfrm>
            <a:off x="5789612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45" name="Shape 45"/>
          <p:cNvSpPr txBox="1"/>
          <p:nvPr>
            <p:ph idx="12" type="sldNum"/>
          </p:nvPr>
        </p:nvSpPr>
        <p:spPr>
          <a:xfrm>
            <a:off x="4305300" y="6356350"/>
            <a:ext cx="5333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>
            <a:lvl1pPr indent="0" marL="0" marR="0" rtl="0" algn="ctr">
              <a:spcBef>
                <a:spcPts val="0"/>
              </a:spcBef>
              <a:buNone/>
              <a:defRPr b="1" baseline="0" i="0" sz="1100" u="none" cap="none" strike="noStrike">
                <a:solidFill>
                  <a:srgbClr val="7F7F7F"/>
                </a:solidFill>
                <a:latin typeface="Lustria"/>
                <a:ea typeface="Lustria"/>
                <a:cs typeface="Lustria"/>
                <a:sym typeface="Lustria"/>
              </a:defRPr>
            </a:lvl1pPr>
          </a:lstStyle>
          <a:p>
            <a:pPr indent="0" lvl="0" mar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 Content, Top and Bottom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 txBox="1"/>
          <p:nvPr>
            <p:ph type="title"/>
          </p:nvPr>
        </p:nvSpPr>
        <p:spPr>
          <a:xfrm>
            <a:off x="457200" y="3451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rtl="0" algn="ctr">
              <a:spcBef>
                <a:spcPts val="0"/>
              </a:spcBef>
              <a:buClr>
                <a:schemeClr val="lt1"/>
              </a:buClr>
              <a:buFont typeface="Lustria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48" name="Shape 48"/>
          <p:cNvSpPr txBox="1"/>
          <p:nvPr>
            <p:ph idx="1" type="body"/>
          </p:nvPr>
        </p:nvSpPr>
        <p:spPr>
          <a:xfrm>
            <a:off x="762000" y="2784475"/>
            <a:ext cx="7656512" cy="155447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49" name="Shape 49"/>
          <p:cNvSpPr txBox="1"/>
          <p:nvPr>
            <p:ph idx="10" type="dt"/>
          </p:nvPr>
        </p:nvSpPr>
        <p:spPr>
          <a:xfrm>
            <a:off x="2007656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50" name="Shape 50"/>
          <p:cNvSpPr txBox="1"/>
          <p:nvPr>
            <p:ph idx="11" type="ftr"/>
          </p:nvPr>
        </p:nvSpPr>
        <p:spPr>
          <a:xfrm>
            <a:off x="5789612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51" name="Shape 51"/>
          <p:cNvSpPr txBox="1"/>
          <p:nvPr>
            <p:ph idx="12" type="sldNum"/>
          </p:nvPr>
        </p:nvSpPr>
        <p:spPr>
          <a:xfrm>
            <a:off x="4305300" y="6356350"/>
            <a:ext cx="5333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>
            <a:lvl1pPr indent="0" marL="0" marR="0" rtl="0" algn="ctr">
              <a:spcBef>
                <a:spcPts val="0"/>
              </a:spcBef>
              <a:buNone/>
              <a:defRPr b="1" baseline="0" i="0" sz="1100" u="none" cap="none" strike="noStrike">
                <a:solidFill>
                  <a:srgbClr val="7F7F7F"/>
                </a:solidFill>
                <a:latin typeface="Lustria"/>
                <a:ea typeface="Lustria"/>
                <a:cs typeface="Lustria"/>
                <a:sym typeface="Lustria"/>
              </a:defRPr>
            </a:lvl1pPr>
          </a:lstStyle>
          <a:p>
            <a:pPr indent="0" lvl="0" mar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/>
              <a:t>‹#›</a:t>
            </a:fld>
          </a:p>
        </p:txBody>
      </p:sp>
      <p:sp>
        <p:nvSpPr>
          <p:cNvPr id="52" name="Shape 52"/>
          <p:cNvSpPr txBox="1"/>
          <p:nvPr>
            <p:ph idx="2" type="body"/>
          </p:nvPr>
        </p:nvSpPr>
        <p:spPr>
          <a:xfrm>
            <a:off x="762000" y="4497069"/>
            <a:ext cx="7656512" cy="155447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3 Content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/>
          <p:nvPr>
            <p:ph type="title"/>
          </p:nvPr>
        </p:nvSpPr>
        <p:spPr>
          <a:xfrm>
            <a:off x="457200" y="3451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rtl="0" algn="ctr">
              <a:spcBef>
                <a:spcPts val="0"/>
              </a:spcBef>
              <a:buClr>
                <a:schemeClr val="lt1"/>
              </a:buClr>
              <a:buFont typeface="Lustria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55" name="Shape 55"/>
          <p:cNvSpPr txBox="1"/>
          <p:nvPr>
            <p:ph idx="1" type="body"/>
          </p:nvPr>
        </p:nvSpPr>
        <p:spPr>
          <a:xfrm>
            <a:off x="4636007" y="2784475"/>
            <a:ext cx="3767328" cy="155447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indent="-231775" marL="1946275" rtl="0">
              <a:spcBef>
                <a:spcPts val="0"/>
              </a:spcBef>
              <a:defRPr/>
            </a:lvl6pPr>
            <a:lvl7pPr indent="-230188" marL="2173288" rtl="0">
              <a:spcBef>
                <a:spcPts val="0"/>
              </a:spcBef>
              <a:defRPr/>
            </a:lvl7pPr>
            <a:lvl8pPr indent="-227013" marL="2398713" rtl="0">
              <a:spcBef>
                <a:spcPts val="0"/>
              </a:spcBef>
              <a:defRPr/>
            </a:lvl8pPr>
            <a:lvl9pPr indent="-238125" marL="2625725" rtl="0">
              <a:spcBef>
                <a:spcPts val="0"/>
              </a:spcBef>
              <a:defRPr/>
            </a:lvl9pPr>
          </a:lstStyle>
          <a:p/>
        </p:txBody>
      </p:sp>
      <p:sp>
        <p:nvSpPr>
          <p:cNvPr id="56" name="Shape 56"/>
          <p:cNvSpPr txBox="1"/>
          <p:nvPr>
            <p:ph idx="10" type="dt"/>
          </p:nvPr>
        </p:nvSpPr>
        <p:spPr>
          <a:xfrm>
            <a:off x="2007656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57" name="Shape 57"/>
          <p:cNvSpPr txBox="1"/>
          <p:nvPr>
            <p:ph idx="11" type="ftr"/>
          </p:nvPr>
        </p:nvSpPr>
        <p:spPr>
          <a:xfrm>
            <a:off x="5789612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58" name="Shape 58"/>
          <p:cNvSpPr txBox="1"/>
          <p:nvPr>
            <p:ph idx="12" type="sldNum"/>
          </p:nvPr>
        </p:nvSpPr>
        <p:spPr>
          <a:xfrm>
            <a:off x="4305300" y="6356350"/>
            <a:ext cx="5333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>
            <a:lvl1pPr indent="0" marL="0" marR="0" rtl="0" algn="ctr">
              <a:spcBef>
                <a:spcPts val="0"/>
              </a:spcBef>
              <a:buNone/>
              <a:defRPr b="1" baseline="0" i="0" sz="1100" u="none" cap="none" strike="noStrike">
                <a:solidFill>
                  <a:srgbClr val="7F7F7F"/>
                </a:solidFill>
                <a:latin typeface="Lustria"/>
                <a:ea typeface="Lustria"/>
                <a:cs typeface="Lustria"/>
                <a:sym typeface="Lustria"/>
              </a:defRPr>
            </a:lvl1pPr>
          </a:lstStyle>
          <a:p>
            <a:pPr indent="0" lvl="0" mar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/>
              <a:t>‹#›</a:t>
            </a:fld>
          </a:p>
        </p:txBody>
      </p:sp>
      <p:sp>
        <p:nvSpPr>
          <p:cNvPr id="59" name="Shape 59"/>
          <p:cNvSpPr txBox="1"/>
          <p:nvPr>
            <p:ph idx="2" type="body"/>
          </p:nvPr>
        </p:nvSpPr>
        <p:spPr>
          <a:xfrm>
            <a:off x="4636007" y="4497069"/>
            <a:ext cx="3767328" cy="155447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indent="-244475" marL="1946275" rtl="0">
              <a:spcBef>
                <a:spcPts val="0"/>
              </a:spcBef>
              <a:defRPr/>
            </a:lvl6pPr>
            <a:lvl7pPr indent="-242888" marL="2173288" rtl="0">
              <a:spcBef>
                <a:spcPts val="0"/>
              </a:spcBef>
              <a:defRPr/>
            </a:lvl7pPr>
            <a:lvl8pPr indent="-239713" marL="2398713" rtl="0">
              <a:spcBef>
                <a:spcPts val="0"/>
              </a:spcBef>
              <a:defRPr/>
            </a:lvl8pPr>
            <a:lvl9pPr indent="-238125" marL="2625725" rtl="0">
              <a:spcBef>
                <a:spcPts val="0"/>
              </a:spcBef>
              <a:defRPr/>
            </a:lvl9pPr>
          </a:lstStyle>
          <a:p/>
        </p:txBody>
      </p:sp>
      <p:sp>
        <p:nvSpPr>
          <p:cNvPr id="60" name="Shape 60"/>
          <p:cNvSpPr txBox="1"/>
          <p:nvPr>
            <p:ph idx="3" type="body"/>
          </p:nvPr>
        </p:nvSpPr>
        <p:spPr>
          <a:xfrm>
            <a:off x="740664" y="2784475"/>
            <a:ext cx="3767328" cy="32527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indent="-244475" marL="1946275" rtl="0">
              <a:spcBef>
                <a:spcPts val="0"/>
              </a:spcBef>
              <a:defRPr/>
            </a:lvl6pPr>
            <a:lvl7pPr indent="-242888" marL="2173288" rtl="0">
              <a:spcBef>
                <a:spcPts val="0"/>
              </a:spcBef>
              <a:defRPr/>
            </a:lvl7pPr>
            <a:lvl8pPr indent="-239713" marL="2398713" rtl="0">
              <a:spcBef>
                <a:spcPts val="0"/>
              </a:spcBef>
              <a:defRPr/>
            </a:lvl8pPr>
            <a:lvl9pPr indent="-238125" marL="2625725"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4 Conten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/>
          <p:nvPr>
            <p:ph type="title"/>
          </p:nvPr>
        </p:nvSpPr>
        <p:spPr>
          <a:xfrm>
            <a:off x="457200" y="3451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rtl="0" algn="ctr">
              <a:spcBef>
                <a:spcPts val="0"/>
              </a:spcBef>
              <a:buClr>
                <a:schemeClr val="lt1"/>
              </a:buClr>
              <a:buFont typeface="Lustria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63" name="Shape 63"/>
          <p:cNvSpPr txBox="1"/>
          <p:nvPr>
            <p:ph idx="1" type="body"/>
          </p:nvPr>
        </p:nvSpPr>
        <p:spPr>
          <a:xfrm>
            <a:off x="4636007" y="2784475"/>
            <a:ext cx="3767328" cy="155447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indent="-231775" marL="1946275" rtl="0">
              <a:spcBef>
                <a:spcPts val="0"/>
              </a:spcBef>
              <a:defRPr/>
            </a:lvl6pPr>
            <a:lvl7pPr indent="-230188" marL="2173288" rtl="0">
              <a:spcBef>
                <a:spcPts val="0"/>
              </a:spcBef>
              <a:defRPr/>
            </a:lvl7pPr>
            <a:lvl8pPr indent="-227013" marL="2398713" rtl="0">
              <a:spcBef>
                <a:spcPts val="0"/>
              </a:spcBef>
              <a:defRPr/>
            </a:lvl8pPr>
            <a:lvl9pPr indent="-238125" marL="2625725" rtl="0">
              <a:spcBef>
                <a:spcPts val="0"/>
              </a:spcBef>
              <a:defRPr/>
            </a:lvl9pPr>
          </a:lstStyle>
          <a:p/>
        </p:txBody>
      </p:sp>
      <p:sp>
        <p:nvSpPr>
          <p:cNvPr id="64" name="Shape 64"/>
          <p:cNvSpPr txBox="1"/>
          <p:nvPr>
            <p:ph idx="10" type="dt"/>
          </p:nvPr>
        </p:nvSpPr>
        <p:spPr>
          <a:xfrm>
            <a:off x="2007656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65" name="Shape 65"/>
          <p:cNvSpPr txBox="1"/>
          <p:nvPr>
            <p:ph idx="11" type="ftr"/>
          </p:nvPr>
        </p:nvSpPr>
        <p:spPr>
          <a:xfrm>
            <a:off x="5789612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66" name="Shape 66"/>
          <p:cNvSpPr txBox="1"/>
          <p:nvPr>
            <p:ph idx="12" type="sldNum"/>
          </p:nvPr>
        </p:nvSpPr>
        <p:spPr>
          <a:xfrm>
            <a:off x="4305300" y="6356350"/>
            <a:ext cx="5333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>
            <a:lvl1pPr indent="0" marL="0" marR="0" rtl="0" algn="ctr">
              <a:spcBef>
                <a:spcPts val="0"/>
              </a:spcBef>
              <a:buNone/>
              <a:defRPr b="1" baseline="0" i="0" sz="1100" u="none" cap="none" strike="noStrike">
                <a:solidFill>
                  <a:srgbClr val="7F7F7F"/>
                </a:solidFill>
                <a:latin typeface="Lustria"/>
                <a:ea typeface="Lustria"/>
                <a:cs typeface="Lustria"/>
                <a:sym typeface="Lustria"/>
              </a:defRPr>
            </a:lvl1pPr>
          </a:lstStyle>
          <a:p>
            <a:pPr indent="0" lvl="0" mar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/>
              <a:t>‹#›</a:t>
            </a:fld>
          </a:p>
        </p:txBody>
      </p:sp>
      <p:sp>
        <p:nvSpPr>
          <p:cNvPr id="67" name="Shape 67"/>
          <p:cNvSpPr txBox="1"/>
          <p:nvPr>
            <p:ph idx="2" type="body"/>
          </p:nvPr>
        </p:nvSpPr>
        <p:spPr>
          <a:xfrm>
            <a:off x="4636007" y="4497069"/>
            <a:ext cx="3767328" cy="155447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indent="-153035" marL="1946275" rtl="0" algn="l">
              <a:spcBef>
                <a:spcPts val="320"/>
              </a:spcBef>
              <a:buClr>
                <a:srgbClr val="595959"/>
              </a:buClr>
              <a:buFont typeface="Noto Symbol"/>
              <a:buChar char="•"/>
              <a:defRPr/>
            </a:lvl6pPr>
            <a:lvl7pPr indent="-151448" marL="2173288" rtl="0" algn="l">
              <a:spcBef>
                <a:spcPts val="320"/>
              </a:spcBef>
              <a:buClr>
                <a:srgbClr val="595959"/>
              </a:buClr>
              <a:buFont typeface="Noto Symbol"/>
              <a:buChar char="•"/>
              <a:defRPr/>
            </a:lvl7pPr>
            <a:lvl8pPr indent="-148273" marL="2398713" rtl="0" algn="l">
              <a:spcBef>
                <a:spcPts val="320"/>
              </a:spcBef>
              <a:buClr>
                <a:srgbClr val="595959"/>
              </a:buClr>
              <a:buFont typeface="Noto Symbol"/>
              <a:buChar char="•"/>
              <a:defRPr/>
            </a:lvl8pPr>
            <a:lvl9pPr indent="-146685" marL="2625725" rtl="0" algn="l">
              <a:spcBef>
                <a:spcPts val="320"/>
              </a:spcBef>
              <a:buClr>
                <a:srgbClr val="595959"/>
              </a:buClr>
              <a:buFont typeface="Noto Symbol"/>
              <a:buChar char="•"/>
              <a:defRPr/>
            </a:lvl9pPr>
          </a:lstStyle>
          <a:p/>
        </p:txBody>
      </p:sp>
      <p:sp>
        <p:nvSpPr>
          <p:cNvPr id="68" name="Shape 68"/>
          <p:cNvSpPr txBox="1"/>
          <p:nvPr>
            <p:ph idx="3" type="body"/>
          </p:nvPr>
        </p:nvSpPr>
        <p:spPr>
          <a:xfrm>
            <a:off x="739775" y="2784475"/>
            <a:ext cx="3767328" cy="155447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indent="-231775" marL="1946275" rtl="0">
              <a:spcBef>
                <a:spcPts val="0"/>
              </a:spcBef>
              <a:defRPr/>
            </a:lvl6pPr>
            <a:lvl7pPr indent="-230188" marL="2173288" rtl="0">
              <a:spcBef>
                <a:spcPts val="0"/>
              </a:spcBef>
              <a:defRPr/>
            </a:lvl7pPr>
            <a:lvl8pPr indent="-227013" marL="2398713" rtl="0">
              <a:spcBef>
                <a:spcPts val="0"/>
              </a:spcBef>
              <a:defRPr/>
            </a:lvl8pPr>
            <a:lvl9pPr indent="-238125" marL="2625725" rtl="0">
              <a:spcBef>
                <a:spcPts val="0"/>
              </a:spcBef>
              <a:defRPr/>
            </a:lvl9pPr>
          </a:lstStyle>
          <a:p/>
        </p:txBody>
      </p:sp>
      <p:sp>
        <p:nvSpPr>
          <p:cNvPr id="69" name="Shape 69"/>
          <p:cNvSpPr txBox="1"/>
          <p:nvPr>
            <p:ph idx="4" type="body"/>
          </p:nvPr>
        </p:nvSpPr>
        <p:spPr>
          <a:xfrm>
            <a:off x="739775" y="4497069"/>
            <a:ext cx="3767328" cy="155447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indent="-153035" marL="1946275" rtl="0" algn="l">
              <a:spcBef>
                <a:spcPts val="320"/>
              </a:spcBef>
              <a:buClr>
                <a:srgbClr val="595959"/>
              </a:buClr>
              <a:buFont typeface="Noto Symbol"/>
              <a:buChar char="•"/>
              <a:defRPr/>
            </a:lvl6pPr>
            <a:lvl7pPr indent="-151448" marL="2173288" rtl="0" algn="l">
              <a:spcBef>
                <a:spcPts val="320"/>
              </a:spcBef>
              <a:buClr>
                <a:srgbClr val="595959"/>
              </a:buClr>
              <a:buFont typeface="Noto Symbol"/>
              <a:buChar char="•"/>
              <a:defRPr/>
            </a:lvl7pPr>
            <a:lvl8pPr indent="-148273" marL="2398713" rtl="0" algn="l">
              <a:spcBef>
                <a:spcPts val="320"/>
              </a:spcBef>
              <a:buClr>
                <a:srgbClr val="595959"/>
              </a:buClr>
              <a:buFont typeface="Noto Symbol"/>
              <a:buChar char="•"/>
              <a:defRPr/>
            </a:lvl8pPr>
            <a:lvl9pPr indent="-146685" marL="2625725" rtl="0" algn="l">
              <a:spcBef>
                <a:spcPts val="320"/>
              </a:spcBef>
              <a:buClr>
                <a:srgbClr val="595959"/>
              </a:buClr>
              <a:buFont typeface="Noto Symbol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 txBox="1"/>
          <p:nvPr>
            <p:ph type="title"/>
          </p:nvPr>
        </p:nvSpPr>
        <p:spPr>
          <a:xfrm>
            <a:off x="457200" y="3451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rtl="0" algn="ctr">
              <a:spcBef>
                <a:spcPts val="0"/>
              </a:spcBef>
              <a:buClr>
                <a:schemeClr val="lt1"/>
              </a:buClr>
              <a:buFont typeface="Lustria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72" name="Shape 72"/>
          <p:cNvSpPr txBox="1"/>
          <p:nvPr>
            <p:ph idx="10" type="dt"/>
          </p:nvPr>
        </p:nvSpPr>
        <p:spPr>
          <a:xfrm>
            <a:off x="2007656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73" name="Shape 73"/>
          <p:cNvSpPr txBox="1"/>
          <p:nvPr>
            <p:ph idx="11" type="ftr"/>
          </p:nvPr>
        </p:nvSpPr>
        <p:spPr>
          <a:xfrm>
            <a:off x="5789612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74" name="Shape 74"/>
          <p:cNvSpPr txBox="1"/>
          <p:nvPr>
            <p:ph idx="12" type="sldNum"/>
          </p:nvPr>
        </p:nvSpPr>
        <p:spPr>
          <a:xfrm>
            <a:off x="4305300" y="6356350"/>
            <a:ext cx="5333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>
            <a:lvl1pPr indent="0" marL="0" marR="0" rtl="0" algn="ctr">
              <a:spcBef>
                <a:spcPts val="0"/>
              </a:spcBef>
              <a:buNone/>
              <a:defRPr b="1" baseline="0" i="0" sz="1100" u="none" cap="none" strike="noStrike">
                <a:solidFill>
                  <a:srgbClr val="7F7F7F"/>
                </a:solidFill>
                <a:latin typeface="Lustria"/>
                <a:ea typeface="Lustria"/>
                <a:cs typeface="Lustria"/>
                <a:sym typeface="Lustria"/>
              </a:defRPr>
            </a:lvl1pPr>
          </a:lstStyle>
          <a:p>
            <a:pPr indent="0" lvl="0" mar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9" Type="http://schemas.openxmlformats.org/officeDocument/2006/relationships/theme" Target="../theme/theme2.xml"/><Relationship Id="rId18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2.xml"/><Relationship Id="rId2" Type="http://schemas.openxmlformats.org/officeDocument/2006/relationships/image" Target="../media/image00.png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" Type="http://schemas.openxmlformats.org/officeDocument/2006/relationships/image" Target="../media/image01.jpg"/><Relationship Id="rId4" Type="http://schemas.openxmlformats.org/officeDocument/2006/relationships/slideLayout" Target="../slideLayouts/slideLayout2.xml"/><Relationship Id="rId10" Type="http://schemas.openxmlformats.org/officeDocument/2006/relationships/slideLayout" Target="../slideLayouts/slideLayout8.xml"/><Relationship Id="rId3" Type="http://schemas.openxmlformats.org/officeDocument/2006/relationships/slideLayout" Target="../slideLayouts/slideLayout1.xml"/><Relationship Id="rId11" Type="http://schemas.openxmlformats.org/officeDocument/2006/relationships/slideLayout" Target="../slideLayouts/slideLayout9.xml"/><Relationship Id="rId9" Type="http://schemas.openxmlformats.org/officeDocument/2006/relationships/slideLayout" Target="../slideLayouts/slideLayout7.xml"/><Relationship Id="rId6" Type="http://schemas.openxmlformats.org/officeDocument/2006/relationships/slideLayout" Target="../slideLayouts/slideLayout4.xml"/><Relationship Id="rId5" Type="http://schemas.openxmlformats.org/officeDocument/2006/relationships/slideLayout" Target="../slideLayouts/slideLayout3.xml"/><Relationship Id="rId8" Type="http://schemas.openxmlformats.org/officeDocument/2006/relationships/slideLayout" Target="../slideLayouts/slideLayout6.xml"/><Relationship Id="rId7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blipFill rotWithShape="1">
          <a:blip r:embed="rId1">
            <a:alphaModFix/>
          </a:blip>
          <a:stretch>
            <a:fillRect b="0" l="0" r="0" t="0"/>
          </a:stretch>
        </a:blipFill>
      </p:bgPr>
    </p:bg>
    <p:spTree>
      <p:nvGrpSpPr>
        <p:cNvPr id="4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 txBox="1"/>
          <p:nvPr>
            <p:ph type="title"/>
          </p:nvPr>
        </p:nvSpPr>
        <p:spPr>
          <a:xfrm>
            <a:off x="457200" y="3451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buClr>
                <a:schemeClr val="lt1"/>
              </a:buClr>
              <a:buFont typeface="Lustria"/>
              <a:buNone/>
              <a:defRPr/>
            </a:lvl1pPr>
            <a:lvl2pPr indent="0" marL="0" marR="0" rtl="0" algn="l">
              <a:spcBef>
                <a:spcPts val="0"/>
              </a:spcBef>
              <a:defRPr/>
            </a:lvl2pPr>
            <a:lvl3pPr indent="0" marL="0" marR="0" rtl="0" algn="l">
              <a:spcBef>
                <a:spcPts val="0"/>
              </a:spcBef>
              <a:defRPr/>
            </a:lvl3pPr>
            <a:lvl4pPr indent="0" marL="0" marR="0" rtl="0" algn="l">
              <a:spcBef>
                <a:spcPts val="0"/>
              </a:spcBef>
              <a:defRPr/>
            </a:lvl4pPr>
            <a:lvl5pPr indent="0" marL="0" marR="0" rtl="0" algn="l">
              <a:spcBef>
                <a:spcPts val="0"/>
              </a:spcBef>
              <a:defRPr/>
            </a:lvl5pPr>
            <a:lvl6pPr indent="0" marL="0" marR="0" rtl="0" algn="l">
              <a:spcBef>
                <a:spcPts val="0"/>
              </a:spcBef>
              <a:defRPr/>
            </a:lvl6pPr>
            <a:lvl7pPr indent="0" marL="0" marR="0" rtl="0" algn="l">
              <a:spcBef>
                <a:spcPts val="0"/>
              </a:spcBef>
              <a:defRPr/>
            </a:lvl7pPr>
            <a:lvl8pPr indent="0" marL="0" marR="0" rtl="0" algn="l">
              <a:spcBef>
                <a:spcPts val="0"/>
              </a:spcBef>
              <a:defRPr/>
            </a:lvl8pPr>
            <a:lvl9pPr indent="0" marL="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6" name="Shape 6"/>
          <p:cNvSpPr txBox="1"/>
          <p:nvPr>
            <p:ph idx="1" type="body"/>
          </p:nvPr>
        </p:nvSpPr>
        <p:spPr>
          <a:xfrm>
            <a:off x="739775" y="2770093"/>
            <a:ext cx="7662863" cy="326716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17170" marL="342900" marR="0" rtl="0" algn="l">
              <a:spcBef>
                <a:spcPts val="2000"/>
              </a:spcBef>
              <a:buClr>
                <a:schemeClr val="accent1"/>
              </a:buClr>
              <a:buFont typeface="Noto Symbol"/>
              <a:buChar char="•"/>
              <a:defRPr/>
            </a:lvl1pPr>
            <a:lvl2pPr indent="-228600" marL="685800" marR="0" rtl="0" algn="l">
              <a:spcBef>
                <a:spcPts val="600"/>
              </a:spcBef>
              <a:buClr>
                <a:srgbClr val="C0F942"/>
              </a:buClr>
              <a:buFont typeface="Noto Symbol"/>
              <a:buChar char="•"/>
              <a:defRPr/>
            </a:lvl2pPr>
            <a:lvl3pPr indent="-246380" marL="1035050" marR="0" rtl="0" algn="l">
              <a:spcBef>
                <a:spcPts val="600"/>
              </a:spcBef>
              <a:buClr>
                <a:schemeClr val="accent1"/>
              </a:buClr>
              <a:buFont typeface="Noto Symbol"/>
              <a:buChar char="•"/>
              <a:defRPr/>
            </a:lvl3pPr>
            <a:lvl4pPr indent="-240030" marL="1371600" marR="0" rtl="0" algn="l">
              <a:spcBef>
                <a:spcPts val="600"/>
              </a:spcBef>
              <a:buClr>
                <a:srgbClr val="C0F942"/>
              </a:buClr>
              <a:buFont typeface="Noto Symbol"/>
              <a:buChar char="•"/>
              <a:defRPr/>
            </a:lvl4pPr>
            <a:lvl5pPr indent="-246380" marL="1720850" marR="0" rtl="0" algn="l">
              <a:spcBef>
                <a:spcPts val="600"/>
              </a:spcBef>
              <a:buClr>
                <a:schemeClr val="accent1"/>
              </a:buClr>
              <a:buFont typeface="Noto Symbol"/>
              <a:buChar char="•"/>
              <a:defRPr/>
            </a:lvl5pPr>
            <a:lvl6pPr indent="-251143" marL="2055813" marR="0" rtl="0" algn="l">
              <a:spcBef>
                <a:spcPts val="360"/>
              </a:spcBef>
              <a:buClr>
                <a:srgbClr val="C0F942"/>
              </a:buClr>
              <a:buFont typeface="Noto Symbol"/>
              <a:buChar char="•"/>
              <a:defRPr/>
            </a:lvl6pPr>
            <a:lvl7pPr indent="-251143" marL="2398713" marR="0" rtl="0" algn="l">
              <a:spcBef>
                <a:spcPts val="360"/>
              </a:spcBef>
              <a:buClr>
                <a:schemeClr val="accent1"/>
              </a:buClr>
              <a:buFont typeface="Noto Symbol"/>
              <a:buChar char="•"/>
              <a:defRPr/>
            </a:lvl7pPr>
            <a:lvl8pPr indent="-252729" marL="2743200" marR="0" rtl="0" algn="l">
              <a:spcBef>
                <a:spcPts val="360"/>
              </a:spcBef>
              <a:buClr>
                <a:srgbClr val="C0F942"/>
              </a:buClr>
              <a:buFont typeface="Noto Symbol"/>
              <a:buChar char="•"/>
              <a:defRPr/>
            </a:lvl8pPr>
            <a:lvl9pPr indent="-241618" marL="3087688" marR="0" rtl="0" algn="l">
              <a:spcBef>
                <a:spcPts val="360"/>
              </a:spcBef>
              <a:buClr>
                <a:schemeClr val="accent1"/>
              </a:buClr>
              <a:buFont typeface="Noto Symbol"/>
              <a:buChar char="•"/>
              <a:defRPr/>
            </a:lvl9pPr>
          </a:lstStyle>
          <a:p/>
        </p:txBody>
      </p:sp>
      <p:sp>
        <p:nvSpPr>
          <p:cNvPr id="7" name="Shape 7"/>
          <p:cNvSpPr txBox="1"/>
          <p:nvPr>
            <p:ph idx="10" type="dt"/>
          </p:nvPr>
        </p:nvSpPr>
        <p:spPr>
          <a:xfrm>
            <a:off x="2007656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8" name="Shape 8"/>
          <p:cNvSpPr txBox="1"/>
          <p:nvPr>
            <p:ph idx="11" type="ftr"/>
          </p:nvPr>
        </p:nvSpPr>
        <p:spPr>
          <a:xfrm>
            <a:off x="5789612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9" name="Shape 9"/>
          <p:cNvSpPr txBox="1"/>
          <p:nvPr>
            <p:ph idx="12" type="sldNum"/>
          </p:nvPr>
        </p:nvSpPr>
        <p:spPr>
          <a:xfrm>
            <a:off x="4305300" y="6356350"/>
            <a:ext cx="5333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>
            <a:lvl1pPr indent="0" marL="0" marR="0" rtl="0" algn="ctr">
              <a:spcBef>
                <a:spcPts val="0"/>
              </a:spcBef>
              <a:buNone/>
              <a:defRPr b="1" baseline="0" i="0" sz="1100" u="none" cap="none" strike="noStrike">
                <a:solidFill>
                  <a:srgbClr val="7F7F7F"/>
                </a:solidFill>
                <a:latin typeface="Lustria"/>
                <a:ea typeface="Lustria"/>
                <a:cs typeface="Lustria"/>
                <a:sym typeface="Lustria"/>
              </a:defRPr>
            </a:lvl1pPr>
          </a:lstStyle>
          <a:p>
            <a:pPr indent="0" lvl="0" mar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/>
              <a:t>‹#›</a:t>
            </a:fld>
          </a:p>
        </p:txBody>
      </p:sp>
      <p:pic>
        <p:nvPicPr>
          <p:cNvPr id="10" name="Shape 1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32342" y="6134176"/>
            <a:ext cx="1447645" cy="723822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3"/>
    <p:sldLayoutId id="2147483649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  <p:sldLayoutId id="2147483660" r:id="rId15"/>
    <p:sldLayoutId id="2147483661" r:id="rId16"/>
    <p:sldLayoutId id="2147483662" r:id="rId17"/>
    <p:sldLayoutId id="2147483663" r:id="rId18"/>
  </p:sldLayoutIdLst>
  <p:hf dt="0" ftr="0" hdr="0" sldNum="0"/>
  <p:txStyles>
    <p:title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3" Type="http://schemas.openxmlformats.org/officeDocument/2006/relationships/image" Target="../media/image10.png"/></Relationships>
</file>

<file path=ppt/slides/_rels/slide10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Relationship Id="rId3" Type="http://schemas.openxmlformats.org/officeDocument/2006/relationships/image" Target="../media/image13.png"/></Relationships>
</file>

<file path=ppt/slides/_rels/slide2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06.jpg"/><Relationship Id="rId3" Type="http://schemas.openxmlformats.org/officeDocument/2006/relationships/image" Target="../media/image07.png"/><Relationship Id="rId5" Type="http://schemas.openxmlformats.org/officeDocument/2006/relationships/image" Target="../media/image11.png"/></Relationships>
</file>

<file path=ppt/slides/_rels/slide3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3" Type="http://schemas.openxmlformats.org/officeDocument/2006/relationships/image" Target="../media/image12.png"/></Relationships>
</file>

<file path=ppt/slides/_rels/slide8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3" Type="http://schemas.openxmlformats.org/officeDocument/2006/relationships/hyperlink" Target="http://reso.org" TargetMode="External"/></Relationships>
</file>

<file path=ppt/slides/_rels/slide9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9" name="Shape 1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106405" y="285301"/>
            <a:ext cx="4931038" cy="2518932"/>
          </a:xfrm>
          <a:prstGeom prst="rect">
            <a:avLst/>
          </a:prstGeom>
          <a:noFill/>
          <a:ln>
            <a:noFill/>
          </a:ln>
        </p:spPr>
      </p:pic>
      <p:sp>
        <p:nvSpPr>
          <p:cNvPr id="120" name="Shape 120"/>
          <p:cNvSpPr txBox="1"/>
          <p:nvPr/>
        </p:nvSpPr>
        <p:spPr>
          <a:xfrm>
            <a:off x="1435000" y="2662067"/>
            <a:ext cx="6696664" cy="12003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baseline="0" i="0" lang="en-US" sz="3600" u="none" cap="none" strike="noStrike">
                <a:solidFill>
                  <a:schemeClr val="lt1"/>
                </a:solidFill>
                <a:latin typeface="Lustria"/>
                <a:ea typeface="Lustria"/>
                <a:cs typeface="Lustria"/>
                <a:sym typeface="Lustria"/>
              </a:rPr>
              <a:t>RESO SPRING CONFERENCE KICKOFF</a:t>
            </a:r>
          </a:p>
        </p:txBody>
      </p:sp>
      <p:sp>
        <p:nvSpPr>
          <p:cNvPr id="121" name="Shape 121"/>
          <p:cNvSpPr/>
          <p:nvPr/>
        </p:nvSpPr>
        <p:spPr>
          <a:xfrm>
            <a:off x="5152757" y="4035444"/>
            <a:ext cx="3769370" cy="647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1" baseline="0" i="0" sz="1800" u="none" cap="none" strike="noStrike">
              <a:solidFill>
                <a:schemeClr val="lt1"/>
              </a:solidFill>
              <a:latin typeface="Lustria"/>
              <a:ea typeface="Lustria"/>
              <a:cs typeface="Lustria"/>
              <a:sym typeface="Lustria"/>
            </a:endParaRPr>
          </a:p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r>
              <a:rPr b="1" baseline="0" i="0" lang="en-US" sz="2200" u="none" cap="none" strike="noStrike">
                <a:solidFill>
                  <a:schemeClr val="lt1"/>
                </a:solidFill>
                <a:latin typeface="Lustria"/>
                <a:ea typeface="Lustria"/>
                <a:cs typeface="Lustria"/>
                <a:sym typeface="Lustria"/>
              </a:rPr>
              <a:t>Jeremy Crawford</a:t>
            </a:r>
            <a:br>
              <a:rPr b="1" baseline="0" i="0" lang="en-US" sz="2200" u="none" cap="none" strike="noStrike">
                <a:solidFill>
                  <a:schemeClr val="lt1"/>
                </a:solidFill>
                <a:latin typeface="Lustria"/>
                <a:ea typeface="Lustria"/>
                <a:cs typeface="Lustria"/>
                <a:sym typeface="Lustria"/>
              </a:rPr>
            </a:br>
            <a:r>
              <a:rPr b="1" baseline="0" i="0" lang="en-US" sz="2200" u="none" cap="none" strike="noStrike">
                <a:solidFill>
                  <a:schemeClr val="lt1"/>
                </a:solidFill>
                <a:latin typeface="Lustria"/>
                <a:ea typeface="Lustria"/>
                <a:cs typeface="Lustria"/>
                <a:sym typeface="Lustria"/>
              </a:rPr>
              <a:t>RESO Executive Director</a:t>
            </a:r>
          </a:p>
        </p:txBody>
      </p:sp>
      <p:sp>
        <p:nvSpPr>
          <p:cNvPr id="122" name="Shape 122"/>
          <p:cNvSpPr/>
          <p:nvPr/>
        </p:nvSpPr>
        <p:spPr>
          <a:xfrm>
            <a:off x="137640" y="4368800"/>
            <a:ext cx="4925426" cy="51965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1" baseline="0" i="0" lang="en-US" sz="2200" u="none" cap="none" strike="noStrike">
                <a:solidFill>
                  <a:schemeClr val="lt1"/>
                </a:solidFill>
                <a:latin typeface="Lustria"/>
                <a:ea typeface="Lustria"/>
                <a:cs typeface="Lustria"/>
                <a:sym typeface="Lustria"/>
              </a:rPr>
              <a:t>Mark Lesswing</a:t>
            </a: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1" baseline="0" i="0" lang="en-US" sz="2200" u="none" cap="none" strike="noStrike">
                <a:solidFill>
                  <a:schemeClr val="lt1"/>
                </a:solidFill>
                <a:latin typeface="Lustria"/>
                <a:ea typeface="Lustria"/>
                <a:cs typeface="Lustria"/>
                <a:sym typeface="Lustria"/>
              </a:rPr>
              <a:t>RESO Board Chair</a:t>
            </a:r>
            <a:br>
              <a:rPr b="1" baseline="0" i="0" lang="en-US" sz="2200" u="none" cap="none" strike="noStrike">
                <a:solidFill>
                  <a:schemeClr val="lt1"/>
                </a:solidFill>
                <a:latin typeface="Lustria"/>
                <a:ea typeface="Lustria"/>
                <a:cs typeface="Lustria"/>
                <a:sym typeface="Lustria"/>
              </a:rPr>
            </a:b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hape 205"/>
          <p:cNvSpPr/>
          <p:nvPr/>
        </p:nvSpPr>
        <p:spPr>
          <a:xfrm>
            <a:off x="5152757" y="4035444"/>
            <a:ext cx="3769370" cy="647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1" baseline="0" i="0" sz="1800" u="none" cap="none" strike="noStrike">
              <a:solidFill>
                <a:schemeClr val="lt1"/>
              </a:solidFill>
              <a:latin typeface="Lustria"/>
              <a:ea typeface="Lustria"/>
              <a:cs typeface="Lustria"/>
              <a:sym typeface="Lustria"/>
            </a:endParaRPr>
          </a:p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r>
              <a:rPr b="1" baseline="0" i="0" lang="en-US" sz="2200" u="none" cap="none" strike="noStrike">
                <a:solidFill>
                  <a:schemeClr val="lt1"/>
                </a:solidFill>
                <a:latin typeface="Lustria"/>
                <a:ea typeface="Lustria"/>
                <a:cs typeface="Lustria"/>
                <a:sym typeface="Lustria"/>
              </a:rPr>
              <a:t>Jeremy Crawford</a:t>
            </a:r>
            <a:br>
              <a:rPr b="1" baseline="0" i="0" lang="en-US" sz="2200" u="none" cap="none" strike="noStrike">
                <a:solidFill>
                  <a:schemeClr val="lt1"/>
                </a:solidFill>
                <a:latin typeface="Lustria"/>
                <a:ea typeface="Lustria"/>
                <a:cs typeface="Lustria"/>
                <a:sym typeface="Lustria"/>
              </a:rPr>
            </a:br>
            <a:r>
              <a:rPr b="1" baseline="0" i="0" lang="en-US" sz="2200" u="none" cap="none" strike="noStrike">
                <a:solidFill>
                  <a:schemeClr val="lt1"/>
                </a:solidFill>
                <a:latin typeface="Lustria"/>
                <a:ea typeface="Lustria"/>
                <a:cs typeface="Lustria"/>
                <a:sym typeface="Lustria"/>
              </a:rPr>
              <a:t>RESO Executive Director</a:t>
            </a:r>
          </a:p>
        </p:txBody>
      </p:sp>
      <p:sp>
        <p:nvSpPr>
          <p:cNvPr id="206" name="Shape 206"/>
          <p:cNvSpPr/>
          <p:nvPr/>
        </p:nvSpPr>
        <p:spPr>
          <a:xfrm>
            <a:off x="137640" y="4368800"/>
            <a:ext cx="4925426" cy="51965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1" baseline="0" i="0" lang="en-US" sz="2200" u="none" cap="none" strike="noStrike">
                <a:solidFill>
                  <a:schemeClr val="lt1"/>
                </a:solidFill>
                <a:latin typeface="Lustria"/>
                <a:ea typeface="Lustria"/>
                <a:cs typeface="Lustria"/>
                <a:sym typeface="Lustria"/>
              </a:rPr>
              <a:t>Mark Lesswing</a:t>
            </a: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1" baseline="0" i="0" lang="en-US" sz="2200" u="none" cap="none" strike="noStrike">
                <a:solidFill>
                  <a:schemeClr val="lt1"/>
                </a:solidFill>
                <a:latin typeface="Lustria"/>
                <a:ea typeface="Lustria"/>
                <a:cs typeface="Lustria"/>
                <a:sym typeface="Lustria"/>
              </a:rPr>
              <a:t>RESO Board Chair</a:t>
            </a:r>
            <a:br>
              <a:rPr b="1" baseline="0" i="0" lang="en-US" sz="2200" u="none" cap="none" strike="noStrike">
                <a:solidFill>
                  <a:schemeClr val="lt1"/>
                </a:solidFill>
                <a:latin typeface="Lustria"/>
                <a:ea typeface="Lustria"/>
                <a:cs typeface="Lustria"/>
                <a:sym typeface="Lustria"/>
              </a:rPr>
            </a:br>
          </a:p>
        </p:txBody>
      </p:sp>
      <p:pic>
        <p:nvPicPr>
          <p:cNvPr id="207" name="Shape 20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270000" y="804333"/>
            <a:ext cx="6603999" cy="304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08" name="Shape 20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032664" y="5757332"/>
            <a:ext cx="1889464" cy="96519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 txBox="1"/>
          <p:nvPr>
            <p:ph type="title"/>
          </p:nvPr>
        </p:nvSpPr>
        <p:spPr>
          <a:xfrm>
            <a:off x="457200" y="3451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chemeClr val="lt1"/>
              </a:buClr>
              <a:buSzPct val="25000"/>
              <a:buFont typeface="Lustria"/>
              <a:buNone/>
            </a:pPr>
            <a:r>
              <a:rPr b="0" baseline="0" i="0" lang="en-US" sz="4600" u="none" cap="none" strike="noStrike">
                <a:solidFill>
                  <a:schemeClr val="lt1"/>
                </a:solidFill>
                <a:latin typeface="Lustria"/>
                <a:ea typeface="Lustria"/>
                <a:cs typeface="Lustria"/>
                <a:sym typeface="Lustria"/>
              </a:rPr>
              <a:t>Conference Sponsors</a:t>
            </a:r>
          </a:p>
        </p:txBody>
      </p:sp>
      <p:sp>
        <p:nvSpPr>
          <p:cNvPr id="128" name="Shape 128"/>
          <p:cNvSpPr txBox="1"/>
          <p:nvPr>
            <p:ph idx="10" type="dt"/>
          </p:nvPr>
        </p:nvSpPr>
        <p:spPr>
          <a:xfrm>
            <a:off x="2007656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1" baseline="0" i="0" lang="en-US" sz="1100" u="none" cap="none" strike="noStrike">
                <a:solidFill>
                  <a:srgbClr val="7F7F7F"/>
                </a:solidFill>
                <a:latin typeface="Lustria"/>
                <a:ea typeface="Lustria"/>
                <a:cs typeface="Lustria"/>
                <a:sym typeface="Lustria"/>
              </a:rPr>
              <a:t>6/3/15</a:t>
            </a:r>
          </a:p>
        </p:txBody>
      </p:sp>
      <p:sp>
        <p:nvSpPr>
          <p:cNvPr id="129" name="Shape 129"/>
          <p:cNvSpPr txBox="1"/>
          <p:nvPr>
            <p:ph idx="11" type="ftr"/>
          </p:nvPr>
        </p:nvSpPr>
        <p:spPr>
          <a:xfrm>
            <a:off x="5789612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r>
              <a:rPr b="1" baseline="0" i="0" lang="en-US" sz="1100" u="none" cap="none" strike="noStrike">
                <a:solidFill>
                  <a:srgbClr val="7F7F7F"/>
                </a:solidFill>
                <a:latin typeface="Lustria"/>
                <a:ea typeface="Lustria"/>
                <a:cs typeface="Lustria"/>
                <a:sym typeface="Lustria"/>
              </a:rPr>
              <a:t>© 2015 RESO | All Rights Reserved </a:t>
            </a:r>
          </a:p>
        </p:txBody>
      </p:sp>
      <p:sp>
        <p:nvSpPr>
          <p:cNvPr id="130" name="Shape 130"/>
          <p:cNvSpPr txBox="1"/>
          <p:nvPr>
            <p:ph idx="12" type="sldNum"/>
          </p:nvPr>
        </p:nvSpPr>
        <p:spPr>
          <a:xfrm>
            <a:off x="4305300" y="6356350"/>
            <a:ext cx="5333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baseline="0" i="0" lang="en-US" sz="1100" u="none" cap="none" strike="noStrike">
                <a:solidFill>
                  <a:srgbClr val="7F7F7F"/>
                </a:solidFill>
                <a:latin typeface="Lustria"/>
                <a:ea typeface="Lustria"/>
                <a:cs typeface="Lustria"/>
                <a:sym typeface="Lustria"/>
              </a:rPr>
              <a:t>‹#›</a:t>
            </a:fld>
          </a:p>
        </p:txBody>
      </p:sp>
      <p:sp>
        <p:nvSpPr>
          <p:cNvPr id="131" name="Shape 131"/>
          <p:cNvSpPr txBox="1"/>
          <p:nvPr/>
        </p:nvSpPr>
        <p:spPr>
          <a:xfrm>
            <a:off x="3365500" y="2624666"/>
            <a:ext cx="2438399" cy="5232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1" baseline="0" i="0" lang="en-US" sz="2800" u="none" cap="none" strike="noStrike">
                <a:solidFill>
                  <a:srgbClr val="FFC000"/>
                </a:solidFill>
                <a:latin typeface="Play"/>
                <a:ea typeface="Play"/>
                <a:cs typeface="Play"/>
                <a:sym typeface="Play"/>
              </a:rPr>
              <a:t>GOLD</a:t>
            </a:r>
          </a:p>
        </p:txBody>
      </p:sp>
      <p:pic>
        <p:nvPicPr>
          <p:cNvPr id="132" name="Shape 13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118100" y="3158066"/>
            <a:ext cx="3271699" cy="4073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33" name="Shape 13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079500" y="3081866"/>
            <a:ext cx="2912532" cy="609599"/>
          </a:xfrm>
          <a:prstGeom prst="rect">
            <a:avLst/>
          </a:prstGeom>
          <a:noFill/>
          <a:ln>
            <a:noFill/>
          </a:ln>
        </p:spPr>
      </p:pic>
      <p:sp>
        <p:nvSpPr>
          <p:cNvPr id="134" name="Shape 134"/>
          <p:cNvSpPr txBox="1"/>
          <p:nvPr/>
        </p:nvSpPr>
        <p:spPr>
          <a:xfrm>
            <a:off x="2984500" y="3691467"/>
            <a:ext cx="3200399" cy="4616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1" baseline="0" i="0" lang="en-US" sz="2400" u="none" cap="none" strike="noStrike">
                <a:solidFill>
                  <a:srgbClr val="FF8000"/>
                </a:solidFill>
                <a:latin typeface="Play"/>
                <a:ea typeface="Play"/>
                <a:cs typeface="Play"/>
                <a:sym typeface="Play"/>
              </a:rPr>
              <a:t>BRONZE</a:t>
            </a:r>
          </a:p>
        </p:txBody>
      </p:sp>
      <p:pic>
        <p:nvPicPr>
          <p:cNvPr id="135" name="Shape 13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308100" y="4148667"/>
            <a:ext cx="6629400" cy="1904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hape 140"/>
          <p:cNvSpPr txBox="1"/>
          <p:nvPr>
            <p:ph type="title"/>
          </p:nvPr>
        </p:nvSpPr>
        <p:spPr>
          <a:xfrm>
            <a:off x="457200" y="3451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chemeClr val="lt1"/>
              </a:buClr>
              <a:buSzPct val="25000"/>
              <a:buFont typeface="Lustria"/>
              <a:buNone/>
            </a:pPr>
            <a:r>
              <a:rPr b="0" baseline="0" i="0" lang="en-US" sz="4600" u="none" cap="none" strike="noStrike">
                <a:solidFill>
                  <a:schemeClr val="lt1"/>
                </a:solidFill>
                <a:latin typeface="Lustria"/>
                <a:ea typeface="Lustria"/>
                <a:cs typeface="Lustria"/>
                <a:sym typeface="Lustria"/>
              </a:rPr>
              <a:t>2015 Vision &amp; Mission</a:t>
            </a:r>
          </a:p>
        </p:txBody>
      </p:sp>
      <p:sp>
        <p:nvSpPr>
          <p:cNvPr id="141" name="Shape 141"/>
          <p:cNvSpPr txBox="1"/>
          <p:nvPr>
            <p:ph idx="10" type="dt"/>
          </p:nvPr>
        </p:nvSpPr>
        <p:spPr>
          <a:xfrm>
            <a:off x="2007656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1" baseline="0" i="0" lang="en-US" sz="1100" u="none" cap="none" strike="noStrike">
                <a:solidFill>
                  <a:srgbClr val="7F7F7F"/>
                </a:solidFill>
                <a:latin typeface="Lustria"/>
                <a:ea typeface="Lustria"/>
                <a:cs typeface="Lustria"/>
                <a:sym typeface="Lustria"/>
              </a:rPr>
              <a:t>6/3/15</a:t>
            </a:r>
          </a:p>
        </p:txBody>
      </p:sp>
      <p:sp>
        <p:nvSpPr>
          <p:cNvPr id="142" name="Shape 142"/>
          <p:cNvSpPr txBox="1"/>
          <p:nvPr>
            <p:ph idx="11" type="ftr"/>
          </p:nvPr>
        </p:nvSpPr>
        <p:spPr>
          <a:xfrm>
            <a:off x="5789612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r>
              <a:rPr b="1" baseline="0" i="0" lang="en-US" sz="1100" u="none" cap="none" strike="noStrike">
                <a:solidFill>
                  <a:srgbClr val="7F7F7F"/>
                </a:solidFill>
                <a:latin typeface="Lustria"/>
                <a:ea typeface="Lustria"/>
                <a:cs typeface="Lustria"/>
                <a:sym typeface="Lustria"/>
              </a:rPr>
              <a:t>© 2015 RESO | All Rights Reserved </a:t>
            </a:r>
          </a:p>
        </p:txBody>
      </p:sp>
      <p:sp>
        <p:nvSpPr>
          <p:cNvPr id="143" name="Shape 143"/>
          <p:cNvSpPr txBox="1"/>
          <p:nvPr>
            <p:ph idx="12" type="sldNum"/>
          </p:nvPr>
        </p:nvSpPr>
        <p:spPr>
          <a:xfrm>
            <a:off x="4305300" y="6356350"/>
            <a:ext cx="5333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baseline="0" i="0" lang="en-US" sz="1100" u="none" cap="none" strike="noStrike">
                <a:solidFill>
                  <a:srgbClr val="7F7F7F"/>
                </a:solidFill>
                <a:latin typeface="Lustria"/>
                <a:ea typeface="Lustria"/>
                <a:cs typeface="Lustria"/>
                <a:sym typeface="Lustria"/>
              </a:rPr>
              <a:t>‹#›</a:t>
            </a:fld>
          </a:p>
        </p:txBody>
      </p:sp>
      <p:sp>
        <p:nvSpPr>
          <p:cNvPr id="144" name="Shape 144"/>
          <p:cNvSpPr txBox="1"/>
          <p:nvPr/>
        </p:nvSpPr>
        <p:spPr>
          <a:xfrm>
            <a:off x="575733" y="2946400"/>
            <a:ext cx="8111067" cy="26776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285750" lvl="0" marL="285750" marR="0" rtl="0" algn="l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rPr>
              <a:t>Vision:  A Streamlined Real Estate Technology Industry.</a:t>
            </a:r>
          </a:p>
          <a:p>
            <a:pPr indent="-107950" lvl="0" marL="285750" marR="0" rtl="0" algn="l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b="0" baseline="0" i="0" sz="2800" u="none" cap="none" strike="noStrike">
              <a:solidFill>
                <a:schemeClr val="dk1"/>
              </a:solidFill>
              <a:latin typeface="Lustria"/>
              <a:ea typeface="Lustria"/>
              <a:cs typeface="Lustria"/>
              <a:sym typeface="Lustria"/>
            </a:endParaRPr>
          </a:p>
          <a:p>
            <a:pPr indent="-285750" lvl="0" marL="285750" marR="0" rtl="0" algn="l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rPr>
              <a:t>Mission:  To create and promote the adoption of standards that drive efficiency throughout the real estate industry.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 txBox="1"/>
          <p:nvPr>
            <p:ph type="title"/>
          </p:nvPr>
        </p:nvSpPr>
        <p:spPr>
          <a:xfrm>
            <a:off x="457200" y="3451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chemeClr val="lt1"/>
              </a:buClr>
              <a:buSzPct val="25000"/>
              <a:buFont typeface="Lustria"/>
              <a:buNone/>
            </a:pPr>
            <a:r>
              <a:rPr b="0" baseline="0" i="0" lang="en-US" sz="4600" u="none" cap="none" strike="noStrike">
                <a:solidFill>
                  <a:schemeClr val="lt1"/>
                </a:solidFill>
                <a:latin typeface="Lustria"/>
                <a:ea typeface="Lustria"/>
                <a:cs typeface="Lustria"/>
                <a:sym typeface="Lustria"/>
              </a:rPr>
              <a:t>Board of Directors</a:t>
            </a:r>
          </a:p>
        </p:txBody>
      </p:sp>
      <p:sp>
        <p:nvSpPr>
          <p:cNvPr id="150" name="Shape 150"/>
          <p:cNvSpPr txBox="1"/>
          <p:nvPr>
            <p:ph idx="10" type="dt"/>
          </p:nvPr>
        </p:nvSpPr>
        <p:spPr>
          <a:xfrm>
            <a:off x="2007656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1" baseline="0" i="0" lang="en-US" sz="1100" u="none" cap="none" strike="noStrike">
                <a:solidFill>
                  <a:srgbClr val="7F7F7F"/>
                </a:solidFill>
                <a:latin typeface="Lustria"/>
                <a:ea typeface="Lustria"/>
                <a:cs typeface="Lustria"/>
                <a:sym typeface="Lustria"/>
              </a:rPr>
              <a:t>6/3/15</a:t>
            </a:r>
          </a:p>
        </p:txBody>
      </p:sp>
      <p:sp>
        <p:nvSpPr>
          <p:cNvPr id="151" name="Shape 151"/>
          <p:cNvSpPr txBox="1"/>
          <p:nvPr>
            <p:ph idx="11" type="ftr"/>
          </p:nvPr>
        </p:nvSpPr>
        <p:spPr>
          <a:xfrm>
            <a:off x="5789612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r>
              <a:rPr b="1" baseline="0" i="0" lang="en-US" sz="1100" u="none" cap="none" strike="noStrike">
                <a:solidFill>
                  <a:srgbClr val="7F7F7F"/>
                </a:solidFill>
                <a:latin typeface="Lustria"/>
                <a:ea typeface="Lustria"/>
                <a:cs typeface="Lustria"/>
                <a:sym typeface="Lustria"/>
              </a:rPr>
              <a:t>© 2015 RESO | All Rights Reserved </a:t>
            </a:r>
          </a:p>
        </p:txBody>
      </p:sp>
      <p:sp>
        <p:nvSpPr>
          <p:cNvPr id="152" name="Shape 152"/>
          <p:cNvSpPr txBox="1"/>
          <p:nvPr>
            <p:ph idx="12" type="sldNum"/>
          </p:nvPr>
        </p:nvSpPr>
        <p:spPr>
          <a:xfrm>
            <a:off x="4305300" y="6356350"/>
            <a:ext cx="5333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baseline="0" i="0" lang="en-US" sz="1100" u="none" cap="none" strike="noStrike">
                <a:solidFill>
                  <a:srgbClr val="7F7F7F"/>
                </a:solidFill>
                <a:latin typeface="Lustria"/>
                <a:ea typeface="Lustria"/>
                <a:cs typeface="Lustria"/>
                <a:sym typeface="Lustria"/>
              </a:rPr>
              <a:t>‹#›</a:t>
            </a:fld>
          </a:p>
        </p:txBody>
      </p:sp>
      <p:sp>
        <p:nvSpPr>
          <p:cNvPr id="153" name="Shape 153"/>
          <p:cNvSpPr txBox="1"/>
          <p:nvPr/>
        </p:nvSpPr>
        <p:spPr>
          <a:xfrm>
            <a:off x="457200" y="2556933"/>
            <a:ext cx="8111067" cy="310854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285750" lvl="0" marL="285750" marR="0" rtl="0" algn="l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rPr>
              <a:t>Mark Lesswing – Chair</a:t>
            </a:r>
          </a:p>
          <a:p>
            <a:pPr indent="-285750" lvl="0" marL="285750" marR="0" rtl="0" algn="l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rPr>
              <a:t>Art Carter – Vice-Chair</a:t>
            </a:r>
          </a:p>
          <a:p>
            <a:pPr indent="-285750" lvl="0" marL="285750" marR="0" rtl="0" algn="l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rPr>
              <a:t>Robert Overman – Treasurer</a:t>
            </a:r>
          </a:p>
          <a:p>
            <a:pPr indent="-285750" lvl="0" marL="285750" marR="0" rtl="0" algn="l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rPr>
              <a:t>Richard Renton – Secretary</a:t>
            </a:r>
          </a:p>
          <a:p>
            <a:pPr indent="-285750" lvl="0" marL="285750" marR="0" rtl="0" algn="l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rPr>
              <a:t>Chad Curry</a:t>
            </a:r>
          </a:p>
          <a:p>
            <a:pPr indent="-285750" lvl="0" marL="285750" marR="0" rtl="0" algn="l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rPr>
              <a:t>Ethan Bailey</a:t>
            </a:r>
          </a:p>
          <a:p>
            <a:pPr indent="-285750" lvl="0" marL="285750" marR="0" rtl="0" algn="l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rPr>
              <a:t>Mark Wise</a:t>
            </a:r>
          </a:p>
        </p:txBody>
      </p:sp>
      <p:sp>
        <p:nvSpPr>
          <p:cNvPr id="154" name="Shape 154"/>
          <p:cNvSpPr txBox="1"/>
          <p:nvPr/>
        </p:nvSpPr>
        <p:spPr>
          <a:xfrm>
            <a:off x="5435600" y="2556933"/>
            <a:ext cx="3708400" cy="35394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285750" lvl="0" marL="285750" marR="0" rtl="0" algn="l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rPr>
              <a:t>Michael Wurzer</a:t>
            </a:r>
          </a:p>
          <a:p>
            <a:pPr indent="-285750" lvl="0" marL="285750" marR="0" rtl="0" algn="l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rPr>
              <a:t>Justin LaJoie</a:t>
            </a:r>
          </a:p>
          <a:p>
            <a:pPr indent="-285750" lvl="0" marL="285750" marR="0" rtl="0" algn="l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rPr>
              <a:t>Rebecca Jensen</a:t>
            </a:r>
          </a:p>
          <a:p>
            <a:pPr indent="-285750" lvl="0" marL="285750" marR="0" rtl="0" algn="l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rPr>
              <a:t>Jeff Young</a:t>
            </a:r>
          </a:p>
          <a:p>
            <a:pPr indent="-285750" lvl="0" marL="285750" marR="0" rtl="0" algn="l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rPr>
              <a:t>Brian Donnellan</a:t>
            </a:r>
          </a:p>
          <a:p>
            <a:pPr indent="-285750" lvl="0" marL="285750" marR="0" rtl="0" algn="l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rPr>
              <a:t>Stuart White</a:t>
            </a:r>
          </a:p>
          <a:p>
            <a:pPr indent="-285750" lvl="0" marL="285750" marR="0" rtl="0" algn="l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rPr>
              <a:t>Craig Cheatham</a:t>
            </a:r>
          </a:p>
          <a:p>
            <a:pPr indent="-107950" lvl="0" marL="285750" marR="0" rtl="0" algn="l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b="0" baseline="0" i="0" sz="2800" u="none" cap="none" strike="noStrike">
              <a:solidFill>
                <a:schemeClr val="dk1"/>
              </a:solidFill>
              <a:latin typeface="Lustria"/>
              <a:ea typeface="Lustria"/>
              <a:cs typeface="Lustria"/>
              <a:sym typeface="Lustria"/>
            </a:endParaRP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Shape 159"/>
          <p:cNvSpPr txBox="1"/>
          <p:nvPr>
            <p:ph type="title"/>
          </p:nvPr>
        </p:nvSpPr>
        <p:spPr>
          <a:xfrm>
            <a:off x="457200" y="3451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chemeClr val="lt1"/>
              </a:buClr>
              <a:buSzPct val="25000"/>
              <a:buFont typeface="Lustria"/>
              <a:buNone/>
            </a:pPr>
            <a:r>
              <a:rPr b="0" baseline="0" i="0" lang="en-US" sz="4600" u="none" cap="none" strike="noStrike">
                <a:solidFill>
                  <a:schemeClr val="lt1"/>
                </a:solidFill>
                <a:latin typeface="Lustria"/>
                <a:ea typeface="Lustria"/>
                <a:cs typeface="Lustria"/>
                <a:sym typeface="Lustria"/>
              </a:rPr>
              <a:t>Staff &amp; Operations</a:t>
            </a:r>
          </a:p>
        </p:txBody>
      </p:sp>
      <p:sp>
        <p:nvSpPr>
          <p:cNvPr id="160" name="Shape 160"/>
          <p:cNvSpPr txBox="1"/>
          <p:nvPr>
            <p:ph idx="10" type="dt"/>
          </p:nvPr>
        </p:nvSpPr>
        <p:spPr>
          <a:xfrm>
            <a:off x="2007656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1" baseline="0" i="0" lang="en-US" sz="1100" u="none" cap="none" strike="noStrike">
                <a:solidFill>
                  <a:srgbClr val="7F7F7F"/>
                </a:solidFill>
                <a:latin typeface="Lustria"/>
                <a:ea typeface="Lustria"/>
                <a:cs typeface="Lustria"/>
                <a:sym typeface="Lustria"/>
              </a:rPr>
              <a:t>6/3/15</a:t>
            </a:r>
          </a:p>
        </p:txBody>
      </p:sp>
      <p:sp>
        <p:nvSpPr>
          <p:cNvPr id="161" name="Shape 161"/>
          <p:cNvSpPr txBox="1"/>
          <p:nvPr>
            <p:ph idx="11" type="ftr"/>
          </p:nvPr>
        </p:nvSpPr>
        <p:spPr>
          <a:xfrm>
            <a:off x="5789612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r>
              <a:rPr b="1" baseline="0" i="0" lang="en-US" sz="1100" u="none" cap="none" strike="noStrike">
                <a:solidFill>
                  <a:srgbClr val="7F7F7F"/>
                </a:solidFill>
                <a:latin typeface="Lustria"/>
                <a:ea typeface="Lustria"/>
                <a:cs typeface="Lustria"/>
                <a:sym typeface="Lustria"/>
              </a:rPr>
              <a:t>© 2015 RESO | All Rights Reserved </a:t>
            </a:r>
          </a:p>
        </p:txBody>
      </p:sp>
      <p:sp>
        <p:nvSpPr>
          <p:cNvPr id="162" name="Shape 162"/>
          <p:cNvSpPr txBox="1"/>
          <p:nvPr>
            <p:ph idx="12" type="sldNum"/>
          </p:nvPr>
        </p:nvSpPr>
        <p:spPr>
          <a:xfrm>
            <a:off x="4305300" y="6356350"/>
            <a:ext cx="5333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baseline="0" i="0" lang="en-US" sz="1100" u="none" cap="none" strike="noStrike">
                <a:solidFill>
                  <a:srgbClr val="7F7F7F"/>
                </a:solidFill>
                <a:latin typeface="Lustria"/>
                <a:ea typeface="Lustria"/>
                <a:cs typeface="Lustria"/>
                <a:sym typeface="Lustria"/>
              </a:rPr>
              <a:t>‹#›</a:t>
            </a:fld>
          </a:p>
        </p:txBody>
      </p:sp>
      <p:sp>
        <p:nvSpPr>
          <p:cNvPr id="163" name="Shape 163"/>
          <p:cNvSpPr txBox="1"/>
          <p:nvPr/>
        </p:nvSpPr>
        <p:spPr>
          <a:xfrm>
            <a:off x="457200" y="2556933"/>
            <a:ext cx="8111067" cy="397031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285750" lvl="0" marL="285750" marR="0" rtl="0" algn="l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rPr>
              <a:t>Jeremy Crawford – Executive Director</a:t>
            </a:r>
          </a:p>
          <a:p>
            <a:pPr indent="-285750" lvl="0" marL="285750" marR="0" rtl="0" algn="l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rPr>
              <a:t>Greg Lemon – Certification and Compliance PM</a:t>
            </a:r>
          </a:p>
          <a:p>
            <a:pPr indent="-285750" lvl="0" marL="285750" marR="0" rtl="0" algn="l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rPr>
              <a:t>Suzanne Biegenzahn – IMI Staff</a:t>
            </a:r>
          </a:p>
          <a:p>
            <a:pPr indent="-285750" lvl="0" marL="285750" marR="0" rtl="0" algn="l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rPr>
              <a:t>Linda Owens – IMI Staff</a:t>
            </a:r>
          </a:p>
          <a:p>
            <a:pPr indent="-285750" lvl="0" marL="285750" marR="0" rtl="0" algn="l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rPr>
              <a:t>Jadine Sturgill – IMI Staff</a:t>
            </a:r>
          </a:p>
          <a:p>
            <a:pPr indent="-285750" lvl="0" marL="285750" marR="0" rtl="0" algn="l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rPr>
              <a:t>Mitch Skinner – Larson Skinner PLLC.</a:t>
            </a:r>
          </a:p>
          <a:p>
            <a:pPr indent="-285750" lvl="0" marL="285750" marR="0" rtl="0" algn="l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rPr>
              <a:t>Robert Gottesman – Consultant</a:t>
            </a:r>
          </a:p>
          <a:p>
            <a:pPr indent="-285750" lvl="0" marL="285750" marR="0" rtl="0" algn="l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rPr>
              <a:t>WavGroup – Marketing Consultant</a:t>
            </a:r>
          </a:p>
          <a:p>
            <a:pPr indent="-107950" lvl="0" marL="285750" marR="0" rtl="0" algn="l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b="0" baseline="0" i="0" sz="2800" u="none" cap="none" strike="noStrike">
              <a:solidFill>
                <a:schemeClr val="dk1"/>
              </a:solidFill>
              <a:latin typeface="Lustria"/>
              <a:ea typeface="Lustria"/>
              <a:cs typeface="Lustria"/>
              <a:sym typeface="Lustria"/>
            </a:endParaRP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 txBox="1"/>
          <p:nvPr>
            <p:ph type="title"/>
          </p:nvPr>
        </p:nvSpPr>
        <p:spPr>
          <a:xfrm>
            <a:off x="457200" y="345140"/>
            <a:ext cx="8381999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chemeClr val="lt1"/>
              </a:buClr>
              <a:buSzPct val="25000"/>
              <a:buFont typeface="Lustria"/>
              <a:buNone/>
            </a:pPr>
            <a:r>
              <a:rPr b="0" baseline="0" i="0" lang="en-US" sz="4600" u="none" cap="none" strike="noStrike">
                <a:solidFill>
                  <a:schemeClr val="lt1"/>
                </a:solidFill>
                <a:latin typeface="Lustria"/>
                <a:ea typeface="Lustria"/>
                <a:cs typeface="Lustria"/>
                <a:sym typeface="Lustria"/>
              </a:rPr>
              <a:t>2015 Workgroups &amp; Committees</a:t>
            </a:r>
          </a:p>
        </p:txBody>
      </p:sp>
      <p:sp>
        <p:nvSpPr>
          <p:cNvPr id="169" name="Shape 169"/>
          <p:cNvSpPr txBox="1"/>
          <p:nvPr>
            <p:ph idx="10" type="dt"/>
          </p:nvPr>
        </p:nvSpPr>
        <p:spPr>
          <a:xfrm>
            <a:off x="2007656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1" baseline="0" i="0" lang="en-US" sz="1100" u="none" cap="none" strike="noStrike">
                <a:solidFill>
                  <a:srgbClr val="7F7F7F"/>
                </a:solidFill>
                <a:latin typeface="Lustria"/>
                <a:ea typeface="Lustria"/>
                <a:cs typeface="Lustria"/>
                <a:sym typeface="Lustria"/>
              </a:rPr>
              <a:t>6/3/15</a:t>
            </a:r>
          </a:p>
        </p:txBody>
      </p:sp>
      <p:sp>
        <p:nvSpPr>
          <p:cNvPr id="170" name="Shape 170"/>
          <p:cNvSpPr txBox="1"/>
          <p:nvPr>
            <p:ph idx="11" type="ftr"/>
          </p:nvPr>
        </p:nvSpPr>
        <p:spPr>
          <a:xfrm>
            <a:off x="5789612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r>
              <a:rPr b="1" baseline="0" i="0" lang="en-US" sz="1100" u="none" cap="none" strike="noStrike">
                <a:solidFill>
                  <a:srgbClr val="7F7F7F"/>
                </a:solidFill>
                <a:latin typeface="Lustria"/>
                <a:ea typeface="Lustria"/>
                <a:cs typeface="Lustria"/>
                <a:sym typeface="Lustria"/>
              </a:rPr>
              <a:t>© 2015 RESO | All Rights Reserved </a:t>
            </a:r>
          </a:p>
        </p:txBody>
      </p:sp>
      <p:sp>
        <p:nvSpPr>
          <p:cNvPr id="171" name="Shape 171"/>
          <p:cNvSpPr txBox="1"/>
          <p:nvPr>
            <p:ph idx="12" type="sldNum"/>
          </p:nvPr>
        </p:nvSpPr>
        <p:spPr>
          <a:xfrm>
            <a:off x="4305300" y="6356350"/>
            <a:ext cx="5333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baseline="0" i="0" lang="en-US" sz="1100" u="none" cap="none" strike="noStrike">
                <a:solidFill>
                  <a:srgbClr val="7F7F7F"/>
                </a:solidFill>
                <a:latin typeface="Lustria"/>
                <a:ea typeface="Lustria"/>
                <a:cs typeface="Lustria"/>
                <a:sym typeface="Lustria"/>
              </a:rPr>
              <a:t>‹#›</a:t>
            </a:fld>
          </a:p>
        </p:txBody>
      </p:sp>
      <p:sp>
        <p:nvSpPr>
          <p:cNvPr id="172" name="Shape 172"/>
          <p:cNvSpPr txBox="1"/>
          <p:nvPr/>
        </p:nvSpPr>
        <p:spPr>
          <a:xfrm>
            <a:off x="457200" y="2556933"/>
            <a:ext cx="8111067" cy="35394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285750" lvl="0" marL="285750" marR="0" rtl="0" algn="l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rPr>
              <a:t>Data Dictionary – Rob Larson</a:t>
            </a:r>
          </a:p>
          <a:p>
            <a:pPr indent="-285750" lvl="0" marL="285750" marR="0" rtl="0" algn="l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rPr>
              <a:t>Prop Unique ID – Paul Desormeaux</a:t>
            </a:r>
          </a:p>
          <a:p>
            <a:pPr indent="-285750" lvl="0" marL="285750" marR="0" rtl="0" algn="l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rPr>
              <a:t>Research &amp; Development – Paul Desormeaux</a:t>
            </a:r>
          </a:p>
          <a:p>
            <a:pPr indent="-285750" lvl="0" marL="285750" marR="0" rtl="0" algn="l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rPr>
              <a:t>RETS 1x – Paul Stusiak</a:t>
            </a:r>
          </a:p>
          <a:p>
            <a:pPr indent="-285750" lvl="0" marL="285750" marR="0" rtl="0" algn="l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rPr>
              <a:t>Technical Committee – Chad Curry</a:t>
            </a:r>
          </a:p>
          <a:p>
            <a:pPr indent="-285750" lvl="0" marL="285750" marR="0" rtl="0" algn="l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rPr>
              <a:t>Transport – Scott Petronis</a:t>
            </a:r>
          </a:p>
          <a:p>
            <a:pPr indent="-285750" lvl="0" marL="285750" marR="0" rtl="0" algn="l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rPr>
              <a:t>Marketing Committee – Jeremy Crawford</a:t>
            </a:r>
          </a:p>
          <a:p>
            <a:pPr indent="-285750" lvl="0" marL="285750" marR="0" rtl="0" algn="l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rPr>
              <a:t>Certification Committee – Greg Lemon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Shape 177"/>
          <p:cNvSpPr txBox="1"/>
          <p:nvPr>
            <p:ph type="title"/>
          </p:nvPr>
        </p:nvSpPr>
        <p:spPr>
          <a:xfrm>
            <a:off x="457200" y="345140"/>
            <a:ext cx="8381999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chemeClr val="lt1"/>
              </a:buClr>
              <a:buSzPct val="25000"/>
              <a:buFont typeface="Lustria"/>
              <a:buNone/>
            </a:pPr>
            <a:r>
              <a:rPr b="0" baseline="0" i="0" lang="en-US" sz="4600" u="none" cap="none" strike="noStrike">
                <a:solidFill>
                  <a:schemeClr val="lt1"/>
                </a:solidFill>
                <a:latin typeface="Lustria"/>
                <a:ea typeface="Lustria"/>
                <a:cs typeface="Lustria"/>
                <a:sym typeface="Lustria"/>
              </a:rPr>
              <a:t>Membership</a:t>
            </a:r>
          </a:p>
        </p:txBody>
      </p:sp>
      <p:sp>
        <p:nvSpPr>
          <p:cNvPr id="178" name="Shape 178"/>
          <p:cNvSpPr txBox="1"/>
          <p:nvPr>
            <p:ph idx="10" type="dt"/>
          </p:nvPr>
        </p:nvSpPr>
        <p:spPr>
          <a:xfrm>
            <a:off x="2007656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1" baseline="0" i="0" lang="en-US" sz="1100" u="none" cap="none" strike="noStrike">
                <a:solidFill>
                  <a:srgbClr val="7F7F7F"/>
                </a:solidFill>
                <a:latin typeface="Lustria"/>
                <a:ea typeface="Lustria"/>
                <a:cs typeface="Lustria"/>
                <a:sym typeface="Lustria"/>
              </a:rPr>
              <a:t>6/3/15</a:t>
            </a:r>
          </a:p>
        </p:txBody>
      </p:sp>
      <p:sp>
        <p:nvSpPr>
          <p:cNvPr id="179" name="Shape 179"/>
          <p:cNvSpPr txBox="1"/>
          <p:nvPr>
            <p:ph idx="11" type="ftr"/>
          </p:nvPr>
        </p:nvSpPr>
        <p:spPr>
          <a:xfrm>
            <a:off x="5789612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r>
              <a:rPr b="1" baseline="0" i="0" lang="en-US" sz="1100" u="none" cap="none" strike="noStrike">
                <a:solidFill>
                  <a:srgbClr val="7F7F7F"/>
                </a:solidFill>
                <a:latin typeface="Lustria"/>
                <a:ea typeface="Lustria"/>
                <a:cs typeface="Lustria"/>
                <a:sym typeface="Lustria"/>
              </a:rPr>
              <a:t>© 2015 RESO | All Rights Reserved </a:t>
            </a:r>
          </a:p>
        </p:txBody>
      </p:sp>
      <p:sp>
        <p:nvSpPr>
          <p:cNvPr id="180" name="Shape 180"/>
          <p:cNvSpPr txBox="1"/>
          <p:nvPr>
            <p:ph idx="12" type="sldNum"/>
          </p:nvPr>
        </p:nvSpPr>
        <p:spPr>
          <a:xfrm>
            <a:off x="4305300" y="6356350"/>
            <a:ext cx="5333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baseline="0" i="0" lang="en-US" sz="1100" u="none" cap="none" strike="noStrike">
                <a:solidFill>
                  <a:srgbClr val="7F7F7F"/>
                </a:solidFill>
                <a:latin typeface="Lustria"/>
                <a:ea typeface="Lustria"/>
                <a:cs typeface="Lustria"/>
                <a:sym typeface="Lustria"/>
              </a:rPr>
              <a:t>‹#›</a:t>
            </a:fld>
          </a:p>
        </p:txBody>
      </p:sp>
      <p:sp>
        <p:nvSpPr>
          <p:cNvPr id="181" name="Shape 181"/>
          <p:cNvSpPr txBox="1"/>
          <p:nvPr/>
        </p:nvSpPr>
        <p:spPr>
          <a:xfrm>
            <a:off x="457200" y="2556933"/>
            <a:ext cx="3684055" cy="35394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285750" lvl="0" marL="285750" marR="0" rtl="0" algn="l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rPr>
              <a:t>5 Membership Classifications</a:t>
            </a:r>
          </a:p>
          <a:p>
            <a:pPr indent="-107950" lvl="0" marL="285750" marR="0" rtl="0" algn="l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b="0" baseline="0" i="0" sz="2800" u="none" cap="none" strike="noStrike">
              <a:solidFill>
                <a:schemeClr val="dk1"/>
              </a:solidFill>
              <a:latin typeface="Lustria"/>
              <a:ea typeface="Lustria"/>
              <a:cs typeface="Lustria"/>
              <a:sym typeface="Lustria"/>
            </a:endParaRPr>
          </a:p>
          <a:p>
            <a:pPr indent="-285750" lvl="0" marL="285750" marR="0" rtl="0" algn="l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rPr>
              <a:t>155 Total Members</a:t>
            </a:r>
          </a:p>
          <a:p>
            <a:pPr indent="-107950" lvl="0" marL="285750" marR="0" rtl="0" algn="l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b="0" baseline="0" i="0" sz="2800" u="none" cap="none" strike="noStrike">
              <a:solidFill>
                <a:schemeClr val="dk1"/>
              </a:solidFill>
              <a:latin typeface="Lustria"/>
              <a:ea typeface="Lustria"/>
              <a:cs typeface="Lustria"/>
              <a:sym typeface="Lustria"/>
            </a:endParaRPr>
          </a:p>
          <a:p>
            <a:pPr indent="-285750" lvl="0" marL="285750" marR="0" rtl="0" algn="l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rPr>
              <a:t>23% Membership Growth in 2015!</a:t>
            </a:r>
          </a:p>
          <a:p>
            <a:pPr indent="-107950" lvl="0" marL="285750" marR="0" rtl="0" algn="l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b="0" baseline="0" i="0" sz="2800" u="none" cap="none" strike="noStrike">
              <a:solidFill>
                <a:schemeClr val="dk1"/>
              </a:solidFill>
              <a:latin typeface="Lustria"/>
              <a:ea typeface="Lustria"/>
              <a:cs typeface="Lustria"/>
              <a:sym typeface="Lustria"/>
            </a:endParaRPr>
          </a:p>
        </p:txBody>
      </p:sp>
      <p:pic>
        <p:nvPicPr>
          <p:cNvPr id="182" name="Shape 18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305300" y="2218266"/>
            <a:ext cx="4533899" cy="41380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 txBox="1"/>
          <p:nvPr>
            <p:ph type="title"/>
          </p:nvPr>
        </p:nvSpPr>
        <p:spPr>
          <a:xfrm>
            <a:off x="457200" y="345140"/>
            <a:ext cx="8381999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chemeClr val="lt1"/>
              </a:buClr>
              <a:buSzPct val="25000"/>
              <a:buFont typeface="Lustria"/>
              <a:buNone/>
            </a:pPr>
            <a:r>
              <a:rPr b="0" baseline="0" i="0" lang="en-US" sz="4600" u="none" cap="none" strike="noStrike">
                <a:solidFill>
                  <a:schemeClr val="lt1"/>
                </a:solidFill>
                <a:latin typeface="Lustria"/>
                <a:ea typeface="Lustria"/>
                <a:cs typeface="Lustria"/>
                <a:sym typeface="Lustria"/>
              </a:rPr>
              <a:t>2015 Key Strategic Initiatives</a:t>
            </a:r>
          </a:p>
        </p:txBody>
      </p:sp>
      <p:sp>
        <p:nvSpPr>
          <p:cNvPr id="188" name="Shape 188"/>
          <p:cNvSpPr txBox="1"/>
          <p:nvPr>
            <p:ph idx="10" type="dt"/>
          </p:nvPr>
        </p:nvSpPr>
        <p:spPr>
          <a:xfrm>
            <a:off x="2007656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1" baseline="0" i="0" lang="en-US" sz="1100" u="none" cap="none" strike="noStrike">
                <a:solidFill>
                  <a:srgbClr val="7F7F7F"/>
                </a:solidFill>
                <a:latin typeface="Lustria"/>
                <a:ea typeface="Lustria"/>
                <a:cs typeface="Lustria"/>
                <a:sym typeface="Lustria"/>
              </a:rPr>
              <a:t>6/3/15</a:t>
            </a:r>
          </a:p>
        </p:txBody>
      </p:sp>
      <p:sp>
        <p:nvSpPr>
          <p:cNvPr id="189" name="Shape 189"/>
          <p:cNvSpPr txBox="1"/>
          <p:nvPr>
            <p:ph idx="11" type="ftr"/>
          </p:nvPr>
        </p:nvSpPr>
        <p:spPr>
          <a:xfrm>
            <a:off x="5789612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r>
              <a:rPr b="1" baseline="0" i="0" lang="en-US" sz="1100" u="none" cap="none" strike="noStrike">
                <a:solidFill>
                  <a:srgbClr val="7F7F7F"/>
                </a:solidFill>
                <a:latin typeface="Lustria"/>
                <a:ea typeface="Lustria"/>
                <a:cs typeface="Lustria"/>
                <a:sym typeface="Lustria"/>
              </a:rPr>
              <a:t>© 2015 RESO | All Rights Reserved </a:t>
            </a:r>
          </a:p>
        </p:txBody>
      </p:sp>
      <p:sp>
        <p:nvSpPr>
          <p:cNvPr id="190" name="Shape 190"/>
          <p:cNvSpPr txBox="1"/>
          <p:nvPr>
            <p:ph idx="12" type="sldNum"/>
          </p:nvPr>
        </p:nvSpPr>
        <p:spPr>
          <a:xfrm>
            <a:off x="4305300" y="6356350"/>
            <a:ext cx="5333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baseline="0" i="0" lang="en-US" sz="1100" u="none" cap="none" strike="noStrike">
                <a:solidFill>
                  <a:srgbClr val="7F7F7F"/>
                </a:solidFill>
                <a:latin typeface="Lustria"/>
                <a:ea typeface="Lustria"/>
                <a:cs typeface="Lustria"/>
                <a:sym typeface="Lustria"/>
              </a:rPr>
              <a:t>‹#›</a:t>
            </a:fld>
          </a:p>
        </p:txBody>
      </p:sp>
      <p:sp>
        <p:nvSpPr>
          <p:cNvPr id="191" name="Shape 191"/>
          <p:cNvSpPr txBox="1"/>
          <p:nvPr/>
        </p:nvSpPr>
        <p:spPr>
          <a:xfrm>
            <a:off x="457200" y="2402965"/>
            <a:ext cx="8381999" cy="397031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285750" lvl="0" marL="285750" marR="0" rtl="0" algn="l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rPr>
              <a:t>Data Dictionary Adoption &amp; Certification </a:t>
            </a:r>
          </a:p>
          <a:p>
            <a:pPr indent="-285750" lvl="0" marL="285750" marR="0" rtl="0" algn="l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rPr>
              <a:t>Data Dictionary 1.4</a:t>
            </a:r>
          </a:p>
          <a:p>
            <a:pPr indent="-285750" lvl="0" marL="285750" marR="0" rtl="0" algn="l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rPr>
              <a:t>Web API</a:t>
            </a:r>
          </a:p>
          <a:p>
            <a:pPr indent="-285750" lvl="0" marL="285750" marR="0" rtl="0" algn="l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rPr>
              <a:t>Certification Automation</a:t>
            </a:r>
          </a:p>
          <a:p>
            <a:pPr indent="-285750" lvl="0" marL="285750" marR="0" rtl="0" algn="l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rPr>
              <a:t>Property Unique ID Standards Creation</a:t>
            </a:r>
          </a:p>
          <a:p>
            <a:pPr indent="-285750" lvl="0" marL="285750" marR="0" rtl="0" algn="l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rPr>
              <a:t>Increase Membership</a:t>
            </a:r>
          </a:p>
          <a:p>
            <a:pPr indent="-285750" lvl="0" marL="285750" marR="0" rtl="0" algn="l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rPr>
              <a:t>Enhance </a:t>
            </a:r>
            <a:r>
              <a:rPr b="0" baseline="0" i="0" lang="en-US" sz="2800" u="sng" cap="none" strike="noStrike">
                <a:solidFill>
                  <a:schemeClr val="hlink"/>
                </a:solidFill>
                <a:latin typeface="Lustria"/>
                <a:ea typeface="Lustria"/>
                <a:cs typeface="Lustria"/>
                <a:sym typeface="Lustria"/>
                <a:hlinkClick r:id="rId3"/>
              </a:rPr>
              <a:t>http://reso.org</a:t>
            </a:r>
            <a:r>
              <a:rPr b="0" baseline="0" i="0" lang="en-US" sz="28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rPr>
              <a:t> </a:t>
            </a:r>
          </a:p>
          <a:p>
            <a:pPr indent="-285750" lvl="0" marL="285750" marR="0" rtl="0" algn="l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rPr>
              <a:t>Increase Industry Leadership Presence &amp; Awareness</a:t>
            </a:r>
          </a:p>
          <a:p>
            <a:pPr indent="-285750" lvl="0" marL="285750" marR="0" rtl="0" algn="l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rPr>
              <a:t>Continued Research &amp; Development</a:t>
            </a: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Shape 196"/>
          <p:cNvSpPr txBox="1"/>
          <p:nvPr>
            <p:ph type="title"/>
          </p:nvPr>
        </p:nvSpPr>
        <p:spPr>
          <a:xfrm>
            <a:off x="457200" y="345140"/>
            <a:ext cx="8381999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chemeClr val="lt1"/>
              </a:buClr>
              <a:buSzPct val="25000"/>
              <a:buFont typeface="Lustria"/>
              <a:buNone/>
            </a:pPr>
            <a:r>
              <a:rPr b="0" baseline="0" i="0" lang="en-US" sz="4600" u="none" cap="none" strike="noStrike">
                <a:solidFill>
                  <a:schemeClr val="lt1"/>
                </a:solidFill>
                <a:latin typeface="Lustria"/>
                <a:ea typeface="Lustria"/>
                <a:cs typeface="Lustria"/>
                <a:sym typeface="Lustria"/>
              </a:rPr>
              <a:t>Agenda Highlights</a:t>
            </a:r>
          </a:p>
        </p:txBody>
      </p:sp>
      <p:sp>
        <p:nvSpPr>
          <p:cNvPr id="197" name="Shape 197"/>
          <p:cNvSpPr txBox="1"/>
          <p:nvPr>
            <p:ph idx="10" type="dt"/>
          </p:nvPr>
        </p:nvSpPr>
        <p:spPr>
          <a:xfrm>
            <a:off x="2007656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1" baseline="0" i="0" lang="en-US" sz="1100" u="none" cap="none" strike="noStrike">
                <a:solidFill>
                  <a:srgbClr val="7F7F7F"/>
                </a:solidFill>
                <a:latin typeface="Lustria"/>
                <a:ea typeface="Lustria"/>
                <a:cs typeface="Lustria"/>
                <a:sym typeface="Lustria"/>
              </a:rPr>
              <a:t>6/3/15</a:t>
            </a:r>
          </a:p>
        </p:txBody>
      </p:sp>
      <p:sp>
        <p:nvSpPr>
          <p:cNvPr id="198" name="Shape 198"/>
          <p:cNvSpPr txBox="1"/>
          <p:nvPr>
            <p:ph idx="11" type="ftr"/>
          </p:nvPr>
        </p:nvSpPr>
        <p:spPr>
          <a:xfrm>
            <a:off x="5789612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r>
              <a:rPr b="1" baseline="0" i="0" lang="en-US" sz="1100" u="none" cap="none" strike="noStrike">
                <a:solidFill>
                  <a:srgbClr val="7F7F7F"/>
                </a:solidFill>
                <a:latin typeface="Lustria"/>
                <a:ea typeface="Lustria"/>
                <a:cs typeface="Lustria"/>
                <a:sym typeface="Lustria"/>
              </a:rPr>
              <a:t>© 2015 RESO | All Rights Reserved </a:t>
            </a:r>
          </a:p>
        </p:txBody>
      </p:sp>
      <p:sp>
        <p:nvSpPr>
          <p:cNvPr id="199" name="Shape 199"/>
          <p:cNvSpPr txBox="1"/>
          <p:nvPr>
            <p:ph idx="12" type="sldNum"/>
          </p:nvPr>
        </p:nvSpPr>
        <p:spPr>
          <a:xfrm>
            <a:off x="4305300" y="6356350"/>
            <a:ext cx="5333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baseline="0" i="0" lang="en-US" sz="1100" u="none" cap="none" strike="noStrike">
                <a:solidFill>
                  <a:srgbClr val="7F7F7F"/>
                </a:solidFill>
                <a:latin typeface="Lustria"/>
                <a:ea typeface="Lustria"/>
                <a:cs typeface="Lustria"/>
                <a:sym typeface="Lustria"/>
              </a:rPr>
              <a:t>‹#›</a:t>
            </a:fld>
          </a:p>
        </p:txBody>
      </p:sp>
      <p:sp>
        <p:nvSpPr>
          <p:cNvPr id="200" name="Shape 200"/>
          <p:cNvSpPr txBox="1"/>
          <p:nvPr/>
        </p:nvSpPr>
        <p:spPr>
          <a:xfrm>
            <a:off x="457200" y="2402965"/>
            <a:ext cx="8381999" cy="397031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285750" lvl="0" marL="285750" marR="0" rtl="0" algn="l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rPr>
              <a:t>Business Practices &amp; Impacts of Standards</a:t>
            </a:r>
          </a:p>
          <a:p>
            <a:pPr indent="-107950" lvl="0" marL="285750" marR="0" rtl="0" algn="l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b="0" baseline="0" i="0" sz="2800" u="none" cap="none" strike="noStrike">
              <a:solidFill>
                <a:schemeClr val="dk1"/>
              </a:solidFill>
              <a:latin typeface="Lustria"/>
              <a:ea typeface="Lustria"/>
              <a:cs typeface="Lustria"/>
              <a:sym typeface="Lustria"/>
            </a:endParaRPr>
          </a:p>
          <a:p>
            <a:pPr indent="-285750" lvl="0" marL="285750" marR="0" rtl="0" algn="l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rPr>
              <a:t>Adoption, Compliance &amp; Certification</a:t>
            </a:r>
          </a:p>
          <a:p>
            <a:pPr indent="-107950" lvl="0" marL="285750" marR="0" rtl="0" algn="l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b="0" baseline="0" i="0" sz="2800" u="none" cap="none" strike="noStrike">
              <a:solidFill>
                <a:schemeClr val="dk1"/>
              </a:solidFill>
              <a:latin typeface="Lustria"/>
              <a:ea typeface="Lustria"/>
              <a:cs typeface="Lustria"/>
              <a:sym typeface="Lustria"/>
            </a:endParaRPr>
          </a:p>
          <a:p>
            <a:pPr indent="-285750" lvl="0" marL="285750" marR="0" rtl="0" algn="l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rPr>
              <a:t>Data Dictionary </a:t>
            </a:r>
          </a:p>
          <a:p>
            <a:pPr indent="-107950" lvl="0" marL="285750" marR="0" rtl="0" algn="l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b="0" baseline="0" i="0" sz="2800" u="none" cap="none" strike="noStrike">
              <a:solidFill>
                <a:schemeClr val="dk1"/>
              </a:solidFill>
              <a:latin typeface="Lustria"/>
              <a:ea typeface="Lustria"/>
              <a:cs typeface="Lustria"/>
              <a:sym typeface="Lustria"/>
            </a:endParaRPr>
          </a:p>
          <a:p>
            <a:pPr indent="-285750" lvl="0" marL="285750" marR="0" rtl="0" algn="l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rPr>
              <a:t>Web API</a:t>
            </a:r>
          </a:p>
          <a:p>
            <a:pPr indent="-107950" lvl="0" marL="285750" marR="0" rtl="0" algn="l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b="0" baseline="0" i="0" sz="2800" u="none" cap="none" strike="noStrike">
              <a:solidFill>
                <a:schemeClr val="dk1"/>
              </a:solidFill>
              <a:latin typeface="Lustria"/>
              <a:ea typeface="Lustria"/>
              <a:cs typeface="Lustria"/>
              <a:sym typeface="Lustria"/>
            </a:endParaRPr>
          </a:p>
          <a:p>
            <a:pPr indent="-285750" lvl="0" marL="285750" marR="0" rtl="0" algn="l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rPr>
              <a:t>RESO 2015 &amp; Beyond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lastClr="000000" val="windowText"/>
      </a:dk1>
      <a:lt1>
        <a:sysClr lastClr="FFFFFF" val="window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cap="flat" cmpd="sng" w="9525" algn="ctr">
          <a:solidFill>
            <a:schemeClr val="phClr">
              <a:shade val="95000"/>
              <a:satMod val="105000"/>
            </a:schemeClr>
          </a:solidFill>
          <a:prstDash val="solid"/>
        </a:ln>
        <a:ln cap="flat" cmpd="sng" w="25400" algn="ctr">
          <a:solidFill>
            <a:schemeClr val="phClr"/>
          </a:solidFill>
          <a:prstDash val="solid"/>
        </a:ln>
        <a:ln cap="flat" cmpd="sng" w="38100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rotWithShape="0" dir="5400000" dist="20000">
              <a:srgbClr val="000000">
                <a:alpha val="38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</a:theme>
</file>

<file path=ppt/theme/theme2.xml><?xml version="1.0" encoding="utf-8"?>
<a:theme xmlns:a="http://schemas.openxmlformats.org/drawingml/2006/main" xmlns:r="http://schemas.openxmlformats.org/officeDocument/2006/relationships" name="Genesis">
  <a:themeElements>
    <a:clrScheme name="Genesis">
      <a:dk1>
        <a:srgbClr val="000000"/>
      </a:dk1>
      <a:lt1>
        <a:srgbClr val="FFFFFF"/>
      </a:lt1>
      <a:dk2>
        <a:srgbClr val="465466"/>
      </a:dk2>
      <a:lt2>
        <a:srgbClr val="BBD7F8"/>
      </a:lt2>
      <a:accent1>
        <a:srgbClr val="80B606"/>
      </a:accent1>
      <a:accent2>
        <a:srgbClr val="E29F1D"/>
      </a:accent2>
      <a:accent3>
        <a:srgbClr val="2397E2"/>
      </a:accent3>
      <a:accent4>
        <a:srgbClr val="35ACA2"/>
      </a:accent4>
      <a:accent5>
        <a:srgbClr val="5430BB"/>
      </a:accent5>
      <a:accent6>
        <a:srgbClr val="8D34E0"/>
      </a:accent6>
      <a:hlink>
        <a:srgbClr val="00B0F0"/>
      </a:hlink>
      <a:folHlink>
        <a:srgbClr val="0070C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cap="flat" cmpd="sng" w="9525" algn="ctr">
          <a:solidFill>
            <a:schemeClr val="phClr">
              <a:shade val="95000"/>
              <a:satMod val="105000"/>
            </a:schemeClr>
          </a:solidFill>
          <a:prstDash val="solid"/>
        </a:ln>
        <a:ln cap="flat" cmpd="sng" w="25400" algn="ctr">
          <a:solidFill>
            <a:schemeClr val="phClr"/>
          </a:solidFill>
          <a:prstDash val="solid"/>
        </a:ln>
        <a:ln cap="flat" cmpd="sng" w="38100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rotWithShape="0" dir="5400000" dist="20000">
              <a:srgbClr val="000000">
                <a:alpha val="38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cap="flat" cmpd="sng" w="9525" algn="ctr">
          <a:solidFill>
            <a:schemeClr val="phClr">
              <a:shade val="95000"/>
              <a:satMod val="105000"/>
            </a:schemeClr>
          </a:solidFill>
          <a:prstDash val="solid"/>
        </a:ln>
        <a:ln cap="flat" cmpd="sng" w="25400" algn="ctr">
          <a:solidFill>
            <a:schemeClr val="phClr"/>
          </a:solidFill>
          <a:prstDash val="solid"/>
        </a:ln>
        <a:ln cap="flat" cmpd="sng" w="38100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rotWithShape="0" dir="5400000" dist="20000">
              <a:srgbClr val="000000">
                <a:alpha val="38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</a:theme>
</file>